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E506F-3D8D-410B-A336-F0D5A426F50A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A7B6-1BD4-446F-BCED-37F6D18DDE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いわなるイエ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672408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いわなるイエス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196752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いわなるイエスは我が身を みもとに引き上げ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け目の中に安けく かくまい給えり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ja-JP" altLang="en-US" b="1" smtClean="0">
                <a:solidFill>
                  <a:srgbClr val="FF0000"/>
                </a:solidFill>
              </a:rPr>
              <a:t>くり</a:t>
            </a:r>
            <a:r>
              <a:rPr lang="ja-JP" altLang="en-US" b="1" smtClean="0">
                <a:solidFill>
                  <a:srgbClr val="FF0000"/>
                </a:solidFill>
              </a:rPr>
              <a:t>返</a:t>
            </a:r>
            <a:r>
              <a:rPr lang="ja-JP" altLang="en-US" b="1" smtClean="0">
                <a:solidFill>
                  <a:srgbClr val="FF0000"/>
                </a:solidFill>
              </a:rPr>
              <a:t>し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lang="ja-JP" altLang="en-US" b="1" smtClean="0">
                <a:solidFill>
                  <a:srgbClr val="FF0000"/>
                </a:solidFill>
              </a:rPr>
              <a:t>御</a:t>
            </a:r>
            <a:r>
              <a:rPr lang="ja-JP" altLang="en-US" b="1" smtClean="0">
                <a:solidFill>
                  <a:srgbClr val="FF0000"/>
                </a:solidFill>
              </a:rPr>
              <a:t>怒りは過ぎ行くべし　我が身の隠れ家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い</a:t>
            </a:r>
            <a:r>
              <a:rPr lang="ja-JP" altLang="en-US" b="1" smtClean="0">
                <a:solidFill>
                  <a:srgbClr val="FF0000"/>
                </a:solidFill>
              </a:rPr>
              <a:t>わなる主覆い給わん　愛の御手をもて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愛</a:t>
            </a:r>
            <a:r>
              <a:rPr lang="ja-JP" altLang="en-US" b="1" smtClean="0">
                <a:solidFill>
                  <a:srgbClr val="FF0000"/>
                </a:solidFill>
              </a:rPr>
              <a:t>の御手をもて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わなるイエスは我が身の　重荷を取り去り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動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かぬ高き所に　立つを得しめ給う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数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えも難き恵みに　我が身は満たされ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い主の尊さ　夜も日も誉め歌う　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　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の世を去りて空行く　栄えの朝（あした）よ</a:t>
            </a:r>
            <a:b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贖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い受けし人々　声合わせ歌わん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いわなるイエス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岩なるイエスは</dc:title>
  <dc:creator>mary</dc:creator>
  <cp:lastModifiedBy>mary</cp:lastModifiedBy>
  <cp:revision>6</cp:revision>
  <dcterms:created xsi:type="dcterms:W3CDTF">2019-02-14T15:48:43Z</dcterms:created>
  <dcterms:modified xsi:type="dcterms:W3CDTF">2019-02-14T18:40:48Z</dcterms:modified>
</cp:coreProperties>
</file>