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36486-7D63-462B-8570-AEC80B72359D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60D08-C11D-4A05-AC65-137B02605D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ุกลมหายใ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2952328" cy="504056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ทุกลมหายใจ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3312368" cy="4032448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ตาย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กับพระเยซู ข้าฯรู้ว่าข้าฯตาย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ฟื้นสู่ชีวิตใหม่กับพระผู้ไถ่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มองดู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พระพักตร์จนใบหน้าข้าฯผ่องใส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ฯเป็นของพระองค์อยู่ทุกลมหายใจ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th-TH" sz="1600" b="1" dirty="0" smtClean="0">
                <a:solidFill>
                  <a:srgbClr val="FF0000"/>
                </a:solidFill>
              </a:rPr>
              <a:t>ทุกลมหายใจข้าฯอยู่ในความรักใหญ่</a:t>
            </a:r>
            <a:br>
              <a:rPr lang="th-TH" sz="1600" b="1" dirty="0" smtClean="0">
                <a:solidFill>
                  <a:srgbClr val="FF0000"/>
                </a:solidFill>
              </a:rPr>
            </a:br>
            <a:r>
              <a:rPr lang="th-TH" sz="1600" b="1" dirty="0" smtClean="0">
                <a:solidFill>
                  <a:srgbClr val="FF0000"/>
                </a:solidFill>
              </a:rPr>
              <a:t>ทุก</a:t>
            </a:r>
            <a:r>
              <a:rPr lang="th-TH" sz="1600" b="1" dirty="0" smtClean="0">
                <a:solidFill>
                  <a:srgbClr val="FF0000"/>
                </a:solidFill>
              </a:rPr>
              <a:t>ลมหายใจข้าฯได้รับชีวิตใหม่</a:t>
            </a:r>
            <a:br>
              <a:rPr lang="th-TH" sz="1600" b="1" dirty="0" smtClean="0">
                <a:solidFill>
                  <a:srgbClr val="FF0000"/>
                </a:solidFill>
              </a:rPr>
            </a:br>
            <a:r>
              <a:rPr lang="th-TH" sz="1600" b="1" dirty="0" smtClean="0">
                <a:solidFill>
                  <a:srgbClr val="FF0000"/>
                </a:solidFill>
              </a:rPr>
              <a:t>มองดู</a:t>
            </a:r>
            <a:r>
              <a:rPr lang="th-TH" sz="1600" b="1" dirty="0" smtClean="0">
                <a:solidFill>
                  <a:srgbClr val="FF0000"/>
                </a:solidFill>
              </a:rPr>
              <a:t>พระพักตร์จนใบหน้าข้าฯผ่องใส</a:t>
            </a:r>
            <a:br>
              <a:rPr lang="th-TH" sz="1600" b="1" dirty="0" smtClean="0">
                <a:solidFill>
                  <a:srgbClr val="FF0000"/>
                </a:solidFill>
              </a:rPr>
            </a:br>
            <a:r>
              <a:rPr lang="th-TH" sz="1600" b="1" dirty="0" smtClean="0">
                <a:solidFill>
                  <a:srgbClr val="FF0000"/>
                </a:solidFill>
              </a:rPr>
              <a:t>ข้า</a:t>
            </a:r>
            <a:r>
              <a:rPr lang="th-TH" sz="1600" b="1" dirty="0" smtClean="0">
                <a:solidFill>
                  <a:srgbClr val="FF0000"/>
                </a:solidFill>
              </a:rPr>
              <a:t>ฯเป็นของพระองค์อยู่ทุกลมหายใจ</a:t>
            </a:r>
            <a:br>
              <a:rPr lang="th-TH" sz="16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ครั้งเมื่อลำบาก พระองค์ทรงอยู่ใกล้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แบกภาระหนักทรงช่วยประคองไว้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มีความเศร้าพระองค์ทรงเล้าโลมใจ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ทรงรักษาอยู่ทุกลมหายใจ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ข้าฯอ่อนแอลง พระองค์ทรงอุ้มไว้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ไข้ได้ป่วยทรงช่วยรักษาให้หาย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สุขหรือทุกข์ทรงอยู่ด้วยทุกเวลา</a:t>
            </a:r>
            <a:b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ทรงอยู่ใกล้ทุกลมหายใจข้า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ฯ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ทุกลมหายใจ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ทุกลมหายใจ </dc:title>
  <dc:creator>mary</dc:creator>
  <cp:lastModifiedBy>mary</cp:lastModifiedBy>
  <cp:revision>6</cp:revision>
  <dcterms:created xsi:type="dcterms:W3CDTF">2019-02-10T20:13:46Z</dcterms:created>
  <dcterms:modified xsi:type="dcterms:W3CDTF">2019-02-10T21:37:32Z</dcterms:modified>
</cp:coreProperties>
</file>