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ABD35-7554-487C-807E-0D45034AD04A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A55CF-AD21-4ED3-90FE-C9425B7AF9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होवेगी बरकत की बारिश, वायदा पुर प्यार है सह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632848" cy="360040"/>
          </a:xfrm>
        </p:spPr>
        <p:txBody>
          <a:bodyPr>
            <a:noAutofit/>
          </a:bodyPr>
          <a:lstStyle/>
          <a:p>
            <a:r>
              <a:rPr lang="hi-I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होवेगी बरकत की बारिश, वायदा पुर प्यार है सही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5112568" cy="4896544"/>
          </a:xfrm>
        </p:spPr>
        <p:txBody>
          <a:bodyPr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होवेगी बरकत की बारिश, वायदा पुर प्यार है सही,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आवेगी ताज़गी आसमान से, भेजेगा जिसको मसीह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Ref: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बरकत की बारिश, बरकत की बारिश भरपूर,</a:t>
            </a:r>
            <a:br>
              <a:rPr lang="hi-IN" sz="1800" b="1" dirty="0" smtClean="0">
                <a:solidFill>
                  <a:srgbClr val="FF0000"/>
                </a:solidFill>
              </a:rPr>
            </a:br>
            <a:r>
              <a:rPr lang="hi-IN" sz="1800" b="1" dirty="0" smtClean="0">
                <a:solidFill>
                  <a:srgbClr val="FF0000"/>
                </a:solidFill>
              </a:rPr>
              <a:t>रहम की बूँद टपकती, पर बारिश हमको ज़रूर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होवेगी बरकत की बारिश, होगी नई कूव्वत ज़रूर,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वादी पहाड़ और मैदान पर, जब बारिश होगी भरपूर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होवेगी बरकत की बारिश, काश अभी पावें हम सब,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तू ताज़गी अब बख्श दे, वायदे को पूरा कर अब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होवेगी बरकत की बारिश, भेज उसे अभी, हाँ अब,</a:t>
            </a:r>
            <a:b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मानते गुनाह जब हम अपने, दे बारिश यीशु ऐ रब्ब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होवेगी बरकत की बारिश, वायदा पुर प्यार है सही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होवेगी बरकत की बारिश, वायदा पुर प्यार है सही</dc:title>
  <dc:creator>mary</dc:creator>
  <cp:lastModifiedBy>mary</cp:lastModifiedBy>
  <cp:revision>5</cp:revision>
  <dcterms:created xsi:type="dcterms:W3CDTF">2019-02-25T14:38:30Z</dcterms:created>
  <dcterms:modified xsi:type="dcterms:W3CDTF">2019-02-25T15:32:03Z</dcterms:modified>
</cp:coreProperties>
</file>