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0353F-36DD-4304-87E9-AE8693AD0088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0715-E011-42AD-B877-ACEEA6B4D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आह वह प्यारी सली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1"/>
            <a:ext cx="4680520" cy="36004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आह वह प्यारी सलीब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168352" cy="504056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आह वह प्यारी सलीब, 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मुझको दिख पढ़ती है,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एक पहाड़ी जो खड़ी थी,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मसीह-ए-मसलूब ने नदामत उठा,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गुनाहगारों की ख़ातिर जान दी।।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पस न छोड़ूँगा प्यारी सलीब,</a:t>
            </a:r>
            <a:br>
              <a:rPr lang="hi-IN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जब तक दुनिया में होगा क़याम,</a:t>
            </a:r>
            <a:br>
              <a:rPr lang="hi-IN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लिपटा रहूँगा मैं उसी से,</a:t>
            </a:r>
            <a:br>
              <a:rPr lang="hi-IN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कि मसलूब में है अब्दी आराम।।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आह वह प्यारी सलीब, 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जिसकी होती तहक़ीर,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है मुझको बेहद दिल अज़ीज़,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की खुदा ए महबूब और जलाली मसीह,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ने पहुँचाया उसे कैलवरी।।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प्यारी सलीब में जो लहू लुहान,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नज़र आती है ख़ूबसूरती,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की खुदा के यीशु ने कफ़्वारा दिया,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ताकि मिले मुझे ज़िंदगी।।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उस प्यारी सलीब का रहूँ वफ़ादार, 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सिपाही हमेशा ज़रूर,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तक मेरा मसीह ना करेगा मुझे,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अपने अब्दी जलाल में मंज़ूर।।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आह वह प्यारी सलीब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आह वह प्यारी सलीब </dc:title>
  <dc:creator>mary</dc:creator>
  <cp:lastModifiedBy>mary</cp:lastModifiedBy>
  <cp:revision>2</cp:revision>
  <dcterms:created xsi:type="dcterms:W3CDTF">2019-02-07T19:29:03Z</dcterms:created>
  <dcterms:modified xsi:type="dcterms:W3CDTF">2019-02-07T19:59:31Z</dcterms:modified>
</cp:coreProperties>
</file>