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6012-0894-45FB-B3E4-CF073478090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E0A1-8D45-4E76-8357-487686C8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6012-0894-45FB-B3E4-CF073478090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E0A1-8D45-4E76-8357-487686C8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6012-0894-45FB-B3E4-CF073478090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E0A1-8D45-4E76-8357-487686C8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6012-0894-45FB-B3E4-CF073478090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E0A1-8D45-4E76-8357-487686C8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6012-0894-45FB-B3E4-CF073478090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E0A1-8D45-4E76-8357-487686C8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6012-0894-45FB-B3E4-CF073478090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E0A1-8D45-4E76-8357-487686C8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6012-0894-45FB-B3E4-CF073478090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E0A1-8D45-4E76-8357-487686C8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6012-0894-45FB-B3E4-CF073478090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E0A1-8D45-4E76-8357-487686C8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6012-0894-45FB-B3E4-CF073478090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E0A1-8D45-4E76-8357-487686C8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6012-0894-45FB-B3E4-CF073478090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E0A1-8D45-4E76-8357-487686C8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6012-0894-45FB-B3E4-CF073478090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E0A1-8D45-4E76-8357-487686C8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F6012-0894-45FB-B3E4-CF073478090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6E0A1-8D45-4E76-8357-487686C83A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-54768"/>
            <a:ext cx="9144000" cy="69127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Él vino a mi corazó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464496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Él vino a mi corazón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256584" cy="5904656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Cuán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glorioso es el cambio operado en mi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 Viniendo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mi vida el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Señor!                              Hay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mi alma una paz que yo ansiaba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tener:     La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paz que me trajo su amor.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rgbClr val="FF0000"/>
                </a:solidFill>
              </a:rPr>
              <a:t>Coro:</a:t>
            </a:r>
            <a:br>
              <a:rPr lang="es-ES" sz="2000" b="1" dirty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¡</a:t>
            </a:r>
            <a:r>
              <a:rPr lang="es-ES" sz="2000" b="1" dirty="0">
                <a:solidFill>
                  <a:srgbClr val="FF0000"/>
                </a:solidFill>
              </a:rPr>
              <a:t>El vino a mi corazón</a:t>
            </a:r>
            <a:r>
              <a:rPr lang="es-ES" sz="2000" b="1" dirty="0" smtClean="0">
                <a:solidFill>
                  <a:srgbClr val="FF0000"/>
                </a:solidFill>
              </a:rPr>
              <a:t>!</a:t>
            </a:r>
            <a:r>
              <a:rPr lang="es-ES" sz="2000" dirty="0" smtClean="0"/>
              <a:t> </a:t>
            </a:r>
            <a:r>
              <a:rPr lang="es-ES" sz="2000" b="1" dirty="0" smtClean="0">
                <a:solidFill>
                  <a:srgbClr val="FF0000"/>
                </a:solidFill>
              </a:rPr>
              <a:t>¡El vino a mi corazón! </a:t>
            </a:r>
            <a:r>
              <a:rPr lang="es-ES" sz="2000" b="1" dirty="0">
                <a:solidFill>
                  <a:srgbClr val="FF0000"/>
                </a:solidFill>
              </a:rPr>
              <a:t/>
            </a:r>
            <a:br>
              <a:rPr lang="es-ES" sz="2000" b="1" dirty="0">
                <a:solidFill>
                  <a:srgbClr val="FF0000"/>
                </a:solidFill>
              </a:rPr>
            </a:br>
            <a:r>
              <a:rPr lang="es-ES" sz="2000" b="1" dirty="0">
                <a:solidFill>
                  <a:srgbClr val="FF0000"/>
                </a:solidFill>
              </a:rPr>
              <a:t>Soy feliz con la vida que Cristo me dio,</a:t>
            </a:r>
            <a:br>
              <a:rPr lang="es-ES" sz="2000" b="1" dirty="0">
                <a:solidFill>
                  <a:srgbClr val="FF0000"/>
                </a:solidFill>
              </a:rPr>
            </a:br>
            <a:r>
              <a:rPr lang="es-ES" sz="2000" b="1" dirty="0">
                <a:solidFill>
                  <a:srgbClr val="FF0000"/>
                </a:solidFill>
              </a:rPr>
              <a:t>Cuando el vino a mi corazón.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Ya no voy por la senda que el mal me trazó,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sólo encontré confusión;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Mis errores pasados Jesús los borró,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Cuando él vino a mi corazón.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 una sombra de duda oscurece su amor,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Amor que me trajo el perdón: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esperanza que aliento la debo al Señor,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Cuando el vino a mi corazón.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Él vino a mi corazón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 vino a mi corazón</dc:title>
  <dc:creator>mary</dc:creator>
  <cp:lastModifiedBy>mary</cp:lastModifiedBy>
  <cp:revision>7</cp:revision>
  <dcterms:created xsi:type="dcterms:W3CDTF">2019-02-19T19:55:41Z</dcterms:created>
  <dcterms:modified xsi:type="dcterms:W3CDTF">2019-02-19T21:40:20Z</dcterms:modified>
</cp:coreProperties>
</file>