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2708-B314-49A0-BDA8-ABD505AE9E8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FC6-DC5F-4489-9271-A32D439CB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2708-B314-49A0-BDA8-ABD505AE9E8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FC6-DC5F-4489-9271-A32D439CB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2708-B314-49A0-BDA8-ABD505AE9E8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FC6-DC5F-4489-9271-A32D439CB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2708-B314-49A0-BDA8-ABD505AE9E8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FC6-DC5F-4489-9271-A32D439CB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2708-B314-49A0-BDA8-ABD505AE9E8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FC6-DC5F-4489-9271-A32D439CB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2708-B314-49A0-BDA8-ABD505AE9E8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FC6-DC5F-4489-9271-A32D439CB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2708-B314-49A0-BDA8-ABD505AE9E8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FC6-DC5F-4489-9271-A32D439CB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2708-B314-49A0-BDA8-ABD505AE9E8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FC6-DC5F-4489-9271-A32D439CB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2708-B314-49A0-BDA8-ABD505AE9E8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FC6-DC5F-4489-9271-A32D439CB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2708-B314-49A0-BDA8-ABD505AE9E8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FC6-DC5F-4489-9271-A32D439CB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2708-B314-49A0-BDA8-ABD505AE9E8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FC6-DC5F-4489-9271-A32D439CB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82708-B314-49A0-BDA8-ABD505AE9E8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58FC6-DC5F-4489-9271-A32D439CBC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험한 십자가 능력 있네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 su cruz hizo la diferenc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5832648" cy="504056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Y su cruz hizo la diferencia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7488832" cy="446449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 mi vida, una historia tan triste, sin amor, sin saber a donde ir.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Pero en medio, de mi noche oscura , Solo un toque de Dios me salvo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b="1" dirty="0" smtClean="0">
              <a:solidFill>
                <a:schemeClr val="tx1"/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Coro:                                                                                                                            Y su cruz hizo la diferencia, </a:t>
            </a:r>
            <a:r>
              <a:rPr lang="es-ES" b="1" dirty="0" smtClean="0">
                <a:solidFill>
                  <a:srgbClr val="FF0000"/>
                </a:solidFill>
              </a:rPr>
              <a:t>En mi vida cargada de dolor,</a:t>
            </a:r>
            <a:r>
              <a:rPr lang="es-ES" b="1" dirty="0" smtClean="0">
                <a:solidFill>
                  <a:srgbClr val="FF0000"/>
                </a:solidFill>
              </a:rPr>
              <a:t>                              Yo le </a:t>
            </a:r>
            <a:r>
              <a:rPr lang="es-ES" b="1" dirty="0" err="1" smtClean="0">
                <a:solidFill>
                  <a:srgbClr val="FF0000"/>
                </a:solidFill>
              </a:rPr>
              <a:t>servire</a:t>
            </a:r>
            <a:r>
              <a:rPr lang="es-ES" b="1" dirty="0" smtClean="0">
                <a:solidFill>
                  <a:srgbClr val="FF0000"/>
                </a:solidFill>
              </a:rPr>
              <a:t>, </a:t>
            </a:r>
            <a:r>
              <a:rPr lang="es-ES" b="1" dirty="0" smtClean="0">
                <a:solidFill>
                  <a:srgbClr val="FF0000"/>
                </a:solidFill>
              </a:rPr>
              <a:t>por siempre y </a:t>
            </a:r>
            <a:r>
              <a:rPr lang="es-ES" b="1" dirty="0" smtClean="0">
                <a:solidFill>
                  <a:srgbClr val="FF0000"/>
                </a:solidFill>
              </a:rPr>
              <a:t>siempre                                                                  </a:t>
            </a:r>
            <a:r>
              <a:rPr lang="es-ES" b="1" dirty="0" smtClean="0">
                <a:solidFill>
                  <a:srgbClr val="FF0000"/>
                </a:solidFill>
              </a:rPr>
              <a:t>Pues su sangre en la cruz dio por mi.</a:t>
            </a:r>
            <a:br>
              <a:rPr lang="es-ES" b="1" dirty="0" smtClean="0">
                <a:solidFill>
                  <a:srgbClr val="FF0000"/>
                </a:solidFill>
              </a:rPr>
            </a:br>
            <a:endParaRPr lang="es-ES" b="1" dirty="0" smtClean="0">
              <a:solidFill>
                <a:srgbClr val="FF0000"/>
              </a:solidFill>
            </a:endParaRPr>
          </a:p>
          <a:p>
            <a:pPr algn="l"/>
            <a:endParaRPr lang="es-ES" b="1" dirty="0" smtClean="0">
              <a:solidFill>
                <a:schemeClr val="tx1"/>
              </a:solidFill>
            </a:endParaRPr>
          </a:p>
          <a:p>
            <a:pPr algn="l"/>
            <a:r>
              <a:rPr lang="es-ES" b="1" dirty="0" smtClean="0">
                <a:solidFill>
                  <a:schemeClr val="tx1"/>
                </a:solidFill>
              </a:rPr>
              <a:t>Las cadenas del mal, me asfixiaba  En terror de pecado mortal ,                 Pero el poder, de la sangre de Cristo </a:t>
            </a:r>
            <a:r>
              <a:rPr lang="es-ES" b="1" dirty="0" smtClean="0">
                <a:solidFill>
                  <a:schemeClr val="tx1"/>
                </a:solidFill>
              </a:rPr>
              <a:t>Destruyo toda marca total.    </a:t>
            </a:r>
            <a:r>
              <a:rPr lang="es-ES" b="1" dirty="0" smtClean="0">
                <a:solidFill>
                  <a:schemeClr val="tx1"/>
                </a:solidFill>
              </a:rPr>
              <a:t/>
            </a:r>
            <a:br>
              <a:rPr lang="es-ES" b="1" dirty="0" smtClean="0">
                <a:solidFill>
                  <a:schemeClr val="tx1"/>
                </a:solidFill>
              </a:rPr>
            </a:br>
            <a:endParaRPr lang="es-ES" b="1" dirty="0" smtClean="0">
              <a:solidFill>
                <a:schemeClr val="tx1"/>
              </a:solidFill>
            </a:endParaRPr>
          </a:p>
          <a:p>
            <a:pPr algn="l"/>
            <a:endParaRPr lang="es-ES" b="1" dirty="0" smtClean="0">
              <a:solidFill>
                <a:schemeClr val="tx1"/>
              </a:solidFill>
            </a:endParaRPr>
          </a:p>
          <a:p>
            <a:pPr algn="l"/>
            <a:r>
              <a:rPr lang="es-ES" b="1" dirty="0" smtClean="0">
                <a:solidFill>
                  <a:schemeClr val="tx1"/>
                </a:solidFill>
              </a:rPr>
              <a:t>El  me salvo, de la muerte eterna   Y me dio la  esperanza  de vivir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Por la gracia, de Cristo hoy soy  libre, </a:t>
            </a:r>
            <a:r>
              <a:rPr lang="es-ES" b="1" dirty="0" smtClean="0">
                <a:solidFill>
                  <a:schemeClr val="tx1"/>
                </a:solidFill>
              </a:rPr>
              <a:t>Por la sangre vertida en la cruz,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 su cruz hizo la diferencia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cruz hizo la diferencia</dc:title>
  <dc:creator>mary</dc:creator>
  <cp:lastModifiedBy>mary</cp:lastModifiedBy>
  <cp:revision>21</cp:revision>
  <dcterms:created xsi:type="dcterms:W3CDTF">2019-02-05T15:10:28Z</dcterms:created>
  <dcterms:modified xsi:type="dcterms:W3CDTF">2019-02-05T16:48:38Z</dcterms:modified>
</cp:coreProperties>
</file>