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03FB4-125C-4591-BB97-C80EF04841FE}" type="datetimeFigureOut">
              <a:rPr lang="en-US" smtClean="0"/>
              <a:pPr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18C-8034-4024-825C-55C7381C44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in whose presence my soul takes deligh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ú, en Cuya Presencia mi Alma es Fel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389855"/>
          </a:xfrm>
        </p:spPr>
        <p:txBody>
          <a:bodyPr>
            <a:noAutofit/>
          </a:bodyPr>
          <a:lstStyle/>
          <a:p>
            <a:r>
              <a:rPr lang="es-ES" sz="4000" b="1" dirty="0" smtClean="0"/>
              <a:t>Tú, en Cuya Presencia mi Alma es Feliz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7128792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en cuya presencia mi alma 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feliz 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clamo en toda aflicción;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consuelo de día, y de noche mi luz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y mi gran salvación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dime, ¿en dónde tu grey va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pacer  contigo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pastos de amor?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¿Mi alma en el valle de muerte ha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  extraviada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su buen pastor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¿Por qué he de vagar extranjero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 llorando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necesidad?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Escarnios y burlas harían de mí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odian al Dios de verdad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Devuelve a los tuyos la luz de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  aliéntanos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aflicción;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 mi alma afligida irradie tu paz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cual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 señal de perdón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¡Él mira! Y resuena por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inmensidad  angélica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voz de placer.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¡Su voz! Al hablar llena de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eternidad  con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 ecos de gloria y poder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 salvador, he oído tu voz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contemplo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encantando, tu amor;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suspiro ardiente, seguirle en pos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amarle, mi tierno pastor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Tú, en Cuya Presencia mi Alma es Feliz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Tú, en Cuya Presencia mi Alma es Feliz</dc:title>
  <dc:creator>mary</dc:creator>
  <cp:lastModifiedBy>mary</cp:lastModifiedBy>
  <cp:revision>3</cp:revision>
  <dcterms:created xsi:type="dcterms:W3CDTF">2019-02-02T02:39:22Z</dcterms:created>
  <dcterms:modified xsi:type="dcterms:W3CDTF">2019-02-02T16:17:18Z</dcterms:modified>
</cp:coreProperties>
</file>