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E9633-2ACE-4E13-B0D2-E5EBFB0B7D9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E2DC8-BAC7-4498-938F-5C7115F978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ập Tự Xư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Thập Tự Xưa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128792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tự xưa sừng sững cao Dựng tận trên sườn núi xa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Như tiêu biểu cho muôn sầu khổ sỉ nhục.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yêu thập giá xưa, Nơi Vua vinh diệu chí cao,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Thay nhân thế hư hoại chết cách đau thương.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i="1" dirty="0">
                <a:solidFill>
                  <a:srgbClr val="FF0000"/>
                </a:solidFill>
              </a:rPr>
              <a:t>Điệp khúc</a:t>
            </a:r>
            <a:endParaRPr lang="vi-VN" b="1" dirty="0">
              <a:solidFill>
                <a:srgbClr val="FF0000"/>
              </a:solidFill>
            </a:endParaRPr>
          </a:p>
          <a:p>
            <a:pPr algn="l"/>
            <a:r>
              <a:rPr lang="vi-VN" b="1" dirty="0">
                <a:solidFill>
                  <a:srgbClr val="FF0000"/>
                </a:solidFill>
              </a:rPr>
              <a:t>Lòng tôi say mê bóng dáng thập tự xưa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Vui lòng đầu phục tận hiến cả cuộc đời.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Lòng ôm ấp mối quyến luyến với thập tự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Sẽ biến nên mão vinh diệu cho chính tôi.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tự xưa hình xấu xa, Toàn trần gian đều mỉa mai,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Nhưng thu hút tôi bằng tình yêu âm thầm,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Vì Chiên con từ Chúa Cha, Rời trời cao đầy hiển vinh,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Mang gian ác đau buồn ở Gô-gô-tha.  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tự xưa lạ thưở xưa, Chìm ngập trong dòng huyết thiêng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Nhưng tôi thấy vẻ đẹp tuyệt đối cao trọng.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Vì tại trên thập giá xưa, Giê-xu yên lặng khổ đau,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Đem tha thứ nguyên lành đến cho chính tôi. 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nay trung thành mãi luôn, Phục tại chân thập giá xưa,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Vui mang hết bao điều nhục nhã khinh bạc.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Ngày tương lai bừng sáng tươi, Giê-xu kêu gọi chính tôi,</a:t>
            </a:r>
            <a:b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Hân hoan sống trong nguồn ánh sáng vinh quang.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Thập Tự Xưa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Thập Tự Xưa</dc:title>
  <dc:creator>mary</dc:creator>
  <cp:lastModifiedBy>mary</cp:lastModifiedBy>
  <cp:revision>3</cp:revision>
  <dcterms:created xsi:type="dcterms:W3CDTF">2019-02-08T23:45:49Z</dcterms:created>
  <dcterms:modified xsi:type="dcterms:W3CDTF">2019-02-10T03:02:41Z</dcterms:modified>
</cp:coreProperties>
</file>