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F876-F327-4F5C-A170-E8CE47066387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2F0-0C3E-4947-90F4-596BDC987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F876-F327-4F5C-A170-E8CE47066387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2F0-0C3E-4947-90F4-596BDC987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F876-F327-4F5C-A170-E8CE47066387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2F0-0C3E-4947-90F4-596BDC987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F876-F327-4F5C-A170-E8CE47066387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2F0-0C3E-4947-90F4-596BDC987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F876-F327-4F5C-A170-E8CE47066387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2F0-0C3E-4947-90F4-596BDC987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F876-F327-4F5C-A170-E8CE47066387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2F0-0C3E-4947-90F4-596BDC987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F876-F327-4F5C-A170-E8CE47066387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2F0-0C3E-4947-90F4-596BDC987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F876-F327-4F5C-A170-E8CE47066387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2F0-0C3E-4947-90F4-596BDC987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F876-F327-4F5C-A170-E8CE47066387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2F0-0C3E-4947-90F4-596BDC987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F876-F327-4F5C-A170-E8CE47066387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2F0-0C3E-4947-90F4-596BDC987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F876-F327-4F5C-A170-E8CE47066387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C2F0-0C3E-4947-90F4-596BDC987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5F876-F327-4F5C-A170-E8CE47066387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8C2F0-0C3E-4947-90F4-596BDC9873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너 성결키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mpo de ser s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896544" cy="40466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Tempo de ser </a:t>
            </a:r>
            <a:r>
              <a:rPr lang="en-US" b="1" dirty="0" err="1" smtClean="0">
                <a:solidFill>
                  <a:schemeClr val="bg1"/>
                </a:solidFill>
              </a:rPr>
              <a:t>santo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620688"/>
            <a:ext cx="4248472" cy="540060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Tempo de ser santo tu deves tomar;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 vida em teu Mestre, Seu livro estudar;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 junto a Seu povo luz sempre a brilhar,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aos necessitados ir para salvar.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Tempo de ser puro tu deves achar;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a sós orando, com Cristo ficar;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Teus olhos bem fitos Ter no Salvador;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tua conduta dar provas de amor.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Tempo de ser forte tu deves buscar;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Mestre seguindo por onde guiar;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gozo ou tristeza sempre obedecer;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Fonte divina, sim, nunca esquecer.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Tempo de ser útil tu deves guardas;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Mui calmo nas lutas, em Deus confiar;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 para os aflitos voz e atos de amor;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Sim, mais semelhante ser ao Salvador.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Tempo de ser santo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Tempo de ser santo</dc:title>
  <dc:creator>mary</dc:creator>
  <cp:lastModifiedBy>mary</cp:lastModifiedBy>
  <cp:revision>6</cp:revision>
  <dcterms:created xsi:type="dcterms:W3CDTF">2019-02-18T20:21:25Z</dcterms:created>
  <dcterms:modified xsi:type="dcterms:W3CDTF">2019-02-18T21:00:20Z</dcterms:modified>
</cp:coreProperties>
</file>