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A579-CEC4-4B9D-A1E4-578CBF76CFDD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1EB8-133E-47EB-A4BC-E25FCDE142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Me the Story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Tell Me the Story of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6768752" cy="554461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me the story of Jesus,  write on my heart every word;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me the story most precious,  sweetest that ever was heard.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how the angels, in chorus,  sang as they welcomed His birth,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"Glory to God in the highest!  Peace and good tidings to earth."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Tell me the story of Jesus,  write on my heart every word;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tell me the story most precious,  sweetest that ever was heard.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Fasting alone in the desert,  tell of the days that are past;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for our sins He was tempted,  yet was triumphant at last.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of the years of His labor,  tell of the sorrow He bore;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was despised and afflicted,  homeless, rejected and poor.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of the cross where they nailed Him, writhing in anguish and pain;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of the grave where they laid Him, tell how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again.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 in that story so tender, clearer than ever I see: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stay, let me weep while you whisper, love paid the ransom for me.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Tell Me the Story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Tell Me the Story of Jesus </dc:title>
  <dc:creator>mary</dc:creator>
  <cp:lastModifiedBy>mary</cp:lastModifiedBy>
  <cp:revision>5</cp:revision>
  <dcterms:created xsi:type="dcterms:W3CDTF">2019-02-15T01:03:33Z</dcterms:created>
  <dcterms:modified xsi:type="dcterms:W3CDTF">2022-06-24T18:22:09Z</dcterms:modified>
</cp:coreProperties>
</file>