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4C108-923A-4624-94DB-71930F5A1E6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9710E-8500-48B1-A903-791EABA677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r le mont du Calv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Sur le mont du Calvaire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4896544" cy="590465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le mont du Calvaire, il était une croix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Où Jésus souffrit tant de douleurs.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c'est là qu'Il mourut sur cet infâme bois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sauver le plus vil des pécheurs.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Refrain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Cette croix me sera toujours chère,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Elle est gloire et victoire pour moi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Et par elle, dans la maison du Père,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La couronne est offerte à ma foi.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croix où Jésus, du monde est rejeté,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pour moi le plus grand des attraits.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là que, Saint Agneau, mon Sauveur a porté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fardeaux, mes douleurs, mes forfaits.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la croix où Jésus a versé tout son sang,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contemple ébloui sa beauté.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la mort et l'enfer, son combat triomphant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 de moi son heureux racheté.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M'appuyant avec foi, sur la croix de Jésus,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opprobre je veux le porter,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Jusqu'au jour bienheureux où parmi les élus,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ciel, je pourrai l'exalter.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Sur le mont du Calvaire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 le mont du Calvaire </dc:title>
  <dc:creator>mary</dc:creator>
  <cp:lastModifiedBy>mary</cp:lastModifiedBy>
  <cp:revision>2</cp:revision>
  <dcterms:created xsi:type="dcterms:W3CDTF">2019-02-05T22:37:53Z</dcterms:created>
  <dcterms:modified xsi:type="dcterms:W3CDTF">2019-02-06T17:57:38Z</dcterms:modified>
</cp:coreProperties>
</file>