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45" d="100"/>
          <a:sy n="45" d="100"/>
        </p:scale>
        <p:origin x="-11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9EEC-4CA0-4B80-9D63-61231300DB9D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DAB8-A735-4784-AEA2-E07B9A18B3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9EEC-4CA0-4B80-9D63-61231300DB9D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DAB8-A735-4784-AEA2-E07B9A18B3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9EEC-4CA0-4B80-9D63-61231300DB9D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DAB8-A735-4784-AEA2-E07B9A18B3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9EEC-4CA0-4B80-9D63-61231300DB9D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DAB8-A735-4784-AEA2-E07B9A18B3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9EEC-4CA0-4B80-9D63-61231300DB9D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DAB8-A735-4784-AEA2-E07B9A18B3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9EEC-4CA0-4B80-9D63-61231300DB9D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DAB8-A735-4784-AEA2-E07B9A18B3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9EEC-4CA0-4B80-9D63-61231300DB9D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DAB8-A735-4784-AEA2-E07B9A18B3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9EEC-4CA0-4B80-9D63-61231300DB9D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DAB8-A735-4784-AEA2-E07B9A18B3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9EEC-4CA0-4B80-9D63-61231300DB9D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DAB8-A735-4784-AEA2-E07B9A18B3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9EEC-4CA0-4B80-9D63-61231300DB9D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DAB8-A735-4784-AEA2-E07B9A18B3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9EEC-4CA0-4B80-9D63-61231300DB9D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DAB8-A735-4784-AEA2-E07B9A18B3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F9EEC-4CA0-4B80-9D63-61231300DB9D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7DAB8-A735-4784-AEA2-E07B9A18B38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ll Me the Story of Jesus 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pune-mi povestea iubir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0"/>
            <a:ext cx="5616624" cy="36247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Spune</a:t>
            </a:r>
            <a:r>
              <a:rPr lang="en-US" b="1" dirty="0" smtClean="0"/>
              <a:t>-mi </a:t>
            </a:r>
            <a:r>
              <a:rPr lang="en-US" b="1" dirty="0" err="1" smtClean="0"/>
              <a:t>povestea</a:t>
            </a:r>
            <a:r>
              <a:rPr lang="en-US" b="1" dirty="0" smtClean="0"/>
              <a:t> </a:t>
            </a:r>
            <a:r>
              <a:rPr lang="en-US" b="1" dirty="0" err="1" smtClean="0"/>
              <a:t>iubirii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95536" y="671691"/>
            <a:ext cx="648072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/>
              <a:t>Spune-mi </a:t>
            </a:r>
            <a:r>
              <a:rPr lang="en-US" b="1" dirty="0" smtClean="0"/>
              <a:t> P</a:t>
            </a:r>
            <a:r>
              <a:rPr lang="vi-VN" b="1" dirty="0" smtClean="0"/>
              <a:t>ovestea </a:t>
            </a:r>
            <a:r>
              <a:rPr lang="vi-VN" b="1" dirty="0" smtClean="0"/>
              <a:t>iubirii,Scrie-o </a:t>
            </a:r>
            <a:r>
              <a:rPr lang="vi-VN" b="1" dirty="0" smtClean="0"/>
              <a:t>pe inima mea,</a:t>
            </a:r>
            <a:br>
              <a:rPr lang="vi-VN" b="1" dirty="0" smtClean="0"/>
            </a:br>
            <a:r>
              <a:rPr lang="vi-VN" b="1" dirty="0" smtClean="0"/>
              <a:t>Până ce zorii slujirii</a:t>
            </a:r>
            <a:r>
              <a:rPr lang="vi-VN" b="1" dirty="0" smtClean="0"/>
              <a:t>,</a:t>
            </a:r>
            <a:r>
              <a:rPr lang="en-US" b="1" dirty="0" smtClean="0"/>
              <a:t> </a:t>
            </a:r>
            <a:r>
              <a:rPr lang="vi-VN" b="1" dirty="0" smtClean="0"/>
              <a:t>Tot </a:t>
            </a:r>
            <a:r>
              <a:rPr lang="vi-VN" b="1" dirty="0" smtClean="0"/>
              <a:t>ascultând, </a:t>
            </a:r>
            <a:r>
              <a:rPr lang="en-US" b="1" dirty="0" smtClean="0"/>
              <a:t>M</a:t>
            </a:r>
            <a:r>
              <a:rPr lang="vi-VN" b="1" dirty="0" smtClean="0"/>
              <a:t>-or afla</a:t>
            </a:r>
            <a:r>
              <a:rPr lang="vi-VN" b="1" dirty="0" smtClean="0"/>
              <a:t>.</a:t>
            </a:r>
            <a:endParaRPr lang="en-US" b="1" dirty="0" smtClean="0"/>
          </a:p>
          <a:p>
            <a:r>
              <a:rPr lang="vi-VN" b="1" dirty="0" smtClean="0"/>
              <a:t>Fără de fast </a:t>
            </a:r>
            <a:r>
              <a:rPr lang="en-US" b="1" dirty="0" smtClean="0"/>
              <a:t> </a:t>
            </a:r>
            <a:r>
              <a:rPr lang="ro-RO" b="1" dirty="0" smtClean="0"/>
              <a:t>Ş</a:t>
            </a:r>
            <a:r>
              <a:rPr lang="vi-VN" b="1" dirty="0" smtClean="0"/>
              <a:t>i </a:t>
            </a:r>
            <a:r>
              <a:rPr lang="vi-VN" b="1" dirty="0" smtClean="0"/>
              <a:t>onoruri,</a:t>
            </a:r>
            <a:r>
              <a:rPr lang="en-US" b="1" dirty="0" smtClean="0"/>
              <a:t> </a:t>
            </a:r>
            <a:r>
              <a:rPr lang="vi-VN" b="1" dirty="0" smtClean="0"/>
              <a:t>Inimă</a:t>
            </a:r>
            <a:r>
              <a:rPr lang="vi-VN" b="1" dirty="0" smtClean="0"/>
              <a:t>, iesle şi stea,</a:t>
            </a:r>
            <a:br>
              <a:rPr lang="vi-VN" b="1" dirty="0" smtClean="0"/>
            </a:br>
            <a:r>
              <a:rPr lang="vi-VN" b="1" dirty="0" smtClean="0"/>
              <a:t>Cântă </a:t>
            </a:r>
            <a:r>
              <a:rPr lang="en-US" b="1" dirty="0" smtClean="0"/>
              <a:t> </a:t>
            </a:r>
            <a:r>
              <a:rPr lang="ro-RO" b="1" dirty="0" smtClean="0"/>
              <a:t>C</a:t>
            </a:r>
            <a:r>
              <a:rPr lang="vi-VN" b="1" dirty="0" smtClean="0"/>
              <a:t>u îngerii-n coruri</a:t>
            </a:r>
            <a:r>
              <a:rPr lang="vi-VN" b="1" dirty="0" smtClean="0"/>
              <a:t>,</a:t>
            </a:r>
            <a:r>
              <a:rPr lang="en-US" b="1" dirty="0" smtClean="0"/>
              <a:t> </a:t>
            </a:r>
            <a:r>
              <a:rPr lang="vi-VN" b="1" dirty="0" smtClean="0"/>
              <a:t>Tandru </a:t>
            </a:r>
            <a:r>
              <a:rPr lang="vi-VN" b="1" dirty="0" smtClean="0"/>
              <a:t>şi sfânt osana!</a:t>
            </a:r>
            <a:endParaRPr lang="en-US" b="1" dirty="0" smtClean="0"/>
          </a:p>
          <a:p>
            <a:r>
              <a:rPr lang="vi-VN" b="1" dirty="0" smtClean="0"/>
              <a:t>Spune-mi </a:t>
            </a:r>
            <a:r>
              <a:rPr lang="en-US" b="1" dirty="0" smtClean="0"/>
              <a:t> </a:t>
            </a:r>
            <a:r>
              <a:rPr lang="ro-RO" b="1" dirty="0" smtClean="0"/>
              <a:t>P</a:t>
            </a:r>
            <a:r>
              <a:rPr lang="vi-VN" b="1" dirty="0" smtClean="0"/>
              <a:t>ovestea </a:t>
            </a:r>
            <a:r>
              <a:rPr lang="vi-VN" b="1" dirty="0" smtClean="0"/>
              <a:t>iubirii,</a:t>
            </a:r>
            <a:r>
              <a:rPr lang="en-US" b="1" dirty="0" smtClean="0"/>
              <a:t> </a:t>
            </a:r>
            <a:r>
              <a:rPr lang="vi-VN" b="1" dirty="0" smtClean="0"/>
              <a:t>Scrie-o </a:t>
            </a:r>
            <a:r>
              <a:rPr lang="vi-VN" b="1" dirty="0" smtClean="0"/>
              <a:t>pe inima mea,</a:t>
            </a:r>
            <a:br>
              <a:rPr lang="vi-VN" b="1" dirty="0" smtClean="0"/>
            </a:br>
            <a:r>
              <a:rPr lang="vi-VN" b="1" dirty="0" smtClean="0"/>
              <a:t>Până ce zorii slujirii</a:t>
            </a:r>
            <a:r>
              <a:rPr lang="vi-VN" b="1" dirty="0" smtClean="0"/>
              <a:t>,</a:t>
            </a:r>
            <a:r>
              <a:rPr lang="en-US" b="1" dirty="0" smtClean="0"/>
              <a:t> </a:t>
            </a:r>
            <a:r>
              <a:rPr lang="vi-VN" b="1" dirty="0" smtClean="0"/>
              <a:t>Tot </a:t>
            </a:r>
            <a:r>
              <a:rPr lang="vi-VN" b="1" dirty="0" smtClean="0"/>
              <a:t>ascultând, </a:t>
            </a:r>
            <a:r>
              <a:rPr lang="en-US" b="1" dirty="0" smtClean="0"/>
              <a:t> </a:t>
            </a:r>
            <a:r>
              <a:rPr lang="ro-RO" b="1" dirty="0" smtClean="0"/>
              <a:t>M</a:t>
            </a:r>
            <a:r>
              <a:rPr lang="vi-VN" b="1" dirty="0" smtClean="0"/>
              <a:t>-or afla</a:t>
            </a:r>
            <a:r>
              <a:rPr lang="vi-VN" b="1" dirty="0" smtClean="0"/>
              <a:t>.</a:t>
            </a:r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vi-VN" b="1" dirty="0" smtClean="0"/>
              <a:t>Spune-mi </a:t>
            </a:r>
            <a:r>
              <a:rPr lang="en-US" b="1" dirty="0" smtClean="0"/>
              <a:t> </a:t>
            </a:r>
            <a:r>
              <a:rPr lang="ro-RO" b="1" dirty="0" smtClean="0"/>
              <a:t>C</a:t>
            </a:r>
            <a:r>
              <a:rPr lang="vi-VN" b="1" dirty="0" smtClean="0"/>
              <a:t>um El,</a:t>
            </a:r>
            <a:r>
              <a:rPr lang="ro-RO" b="1" dirty="0" smtClean="0"/>
              <a:t> </a:t>
            </a:r>
            <a:r>
              <a:rPr lang="vi-VN" b="1" dirty="0" smtClean="0"/>
              <a:t>Împăratul,Trece </a:t>
            </a:r>
            <a:r>
              <a:rPr lang="vi-VN" b="1" dirty="0" smtClean="0"/>
              <a:t>pustiu-arzător,</a:t>
            </a:r>
            <a:br>
              <a:rPr lang="vi-VN" b="1" dirty="0" smtClean="0"/>
            </a:br>
            <a:r>
              <a:rPr lang="vi-VN" b="1" dirty="0" smtClean="0"/>
              <a:t>Singur purtând </a:t>
            </a:r>
            <a:r>
              <a:rPr lang="ro-RO" b="1" dirty="0" smtClean="0"/>
              <a:t>T</a:t>
            </a:r>
            <a:r>
              <a:rPr lang="vi-VN" b="1" dirty="0" smtClean="0"/>
              <a:t>ot </a:t>
            </a:r>
            <a:r>
              <a:rPr lang="vi-VN" b="1" dirty="0" smtClean="0"/>
              <a:t>păcatul,Să </a:t>
            </a:r>
            <a:r>
              <a:rPr lang="vi-VN" b="1" dirty="0" smtClean="0"/>
              <a:t>pot fi biruitor</a:t>
            </a:r>
            <a:r>
              <a:rPr lang="vi-VN" b="1" dirty="0" smtClean="0"/>
              <a:t>.</a:t>
            </a:r>
            <a:endParaRPr lang="en-US" b="1" dirty="0" smtClean="0"/>
          </a:p>
          <a:p>
            <a:r>
              <a:rPr lang="vi-VN" b="1" dirty="0" smtClean="0"/>
              <a:t>Spune-mi cum </a:t>
            </a:r>
            <a:r>
              <a:rPr lang="vi-VN" b="1" dirty="0" smtClean="0"/>
              <a:t>Domnul</a:t>
            </a:r>
            <a:r>
              <a:rPr lang="vi-VN" b="1" dirty="0" smtClean="0"/>
              <a:t>, în </a:t>
            </a:r>
            <a:r>
              <a:rPr lang="vi-VN" b="1" dirty="0" smtClean="0"/>
              <a:t>toate,</a:t>
            </a:r>
            <a:r>
              <a:rPr lang="en-US" b="1" dirty="0" smtClean="0"/>
              <a:t> </a:t>
            </a:r>
            <a:r>
              <a:rPr lang="vi-VN" b="1" dirty="0" smtClean="0"/>
              <a:t>Plin </a:t>
            </a:r>
            <a:r>
              <a:rPr lang="vi-VN" b="1" dirty="0" smtClean="0"/>
              <a:t>de iubire-a lucrat,</a:t>
            </a:r>
            <a:br>
              <a:rPr lang="vi-VN" b="1" dirty="0" smtClean="0"/>
            </a:br>
            <a:r>
              <a:rPr lang="vi-VN" b="1" dirty="0" smtClean="0"/>
              <a:t>Până trăi-voi în </a:t>
            </a:r>
            <a:r>
              <a:rPr lang="vi-VN" b="1" dirty="0" smtClean="0"/>
              <a:t>fapte</a:t>
            </a:r>
            <a:r>
              <a:rPr lang="en-US" b="1" dirty="0" smtClean="0"/>
              <a:t>  </a:t>
            </a:r>
            <a:r>
              <a:rPr lang="vi-VN" b="1" dirty="0" smtClean="0"/>
              <a:t>Pilda </a:t>
            </a:r>
            <a:r>
              <a:rPr lang="vi-VN" b="1" dirty="0" smtClean="0"/>
              <a:t>ce-o am </a:t>
            </a:r>
            <a:r>
              <a:rPr lang="en-US" b="1" dirty="0" smtClean="0"/>
              <a:t> D</a:t>
            </a:r>
            <a:r>
              <a:rPr lang="vi-VN" b="1" dirty="0" smtClean="0"/>
              <a:t>e urmat</a:t>
            </a:r>
            <a:r>
              <a:rPr lang="vi-VN" b="1" dirty="0" smtClean="0"/>
              <a:t>.</a:t>
            </a:r>
            <a:endParaRPr lang="en-US" b="1" dirty="0" smtClean="0"/>
          </a:p>
          <a:p>
            <a:r>
              <a:rPr lang="vi-VN" b="1" dirty="0" smtClean="0"/>
              <a:t>Spune-mi </a:t>
            </a:r>
            <a:r>
              <a:rPr lang="en-US" b="1" dirty="0" smtClean="0"/>
              <a:t> </a:t>
            </a:r>
            <a:r>
              <a:rPr lang="ro-RO" b="1" dirty="0" smtClean="0"/>
              <a:t>C</a:t>
            </a:r>
            <a:r>
              <a:rPr lang="vi-VN" b="1" dirty="0" smtClean="0"/>
              <a:t>um El,</a:t>
            </a:r>
            <a:r>
              <a:rPr lang="ro-RO" b="1" dirty="0" smtClean="0"/>
              <a:t> </a:t>
            </a:r>
            <a:r>
              <a:rPr lang="vi-VN" b="1" dirty="0" smtClean="0"/>
              <a:t>Împăratul</a:t>
            </a:r>
            <a:r>
              <a:rPr lang="vi-VN" b="1" dirty="0" smtClean="0"/>
              <a:t>,</a:t>
            </a:r>
            <a:r>
              <a:rPr lang="en-US" b="1" dirty="0" smtClean="0"/>
              <a:t> </a:t>
            </a:r>
            <a:r>
              <a:rPr lang="vi-VN" b="1" dirty="0" smtClean="0"/>
              <a:t>Trece </a:t>
            </a:r>
            <a:r>
              <a:rPr lang="vi-VN" b="1" dirty="0" smtClean="0"/>
              <a:t>pustiu-arzător,</a:t>
            </a:r>
            <a:br>
              <a:rPr lang="vi-VN" b="1" dirty="0" smtClean="0"/>
            </a:br>
            <a:r>
              <a:rPr lang="vi-VN" b="1" dirty="0" smtClean="0"/>
              <a:t>Singur purtând </a:t>
            </a:r>
            <a:r>
              <a:rPr lang="ro-RO" b="1" dirty="0" smtClean="0"/>
              <a:t>T</a:t>
            </a:r>
            <a:r>
              <a:rPr lang="vi-VN" b="1" dirty="0" smtClean="0"/>
              <a:t>ot </a:t>
            </a:r>
            <a:r>
              <a:rPr lang="vi-VN" b="1" dirty="0" smtClean="0"/>
              <a:t>păcatul,Să </a:t>
            </a:r>
            <a:r>
              <a:rPr lang="vi-VN" b="1" dirty="0" smtClean="0"/>
              <a:t>pot fi biruitor</a:t>
            </a:r>
            <a:r>
              <a:rPr lang="vi-VN" b="1" dirty="0" smtClean="0"/>
              <a:t>.</a:t>
            </a:r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vi-VN" b="1" dirty="0" smtClean="0"/>
              <a:t>Spune-mi de jertfa </a:t>
            </a:r>
            <a:r>
              <a:rPr lang="en-US" b="1" dirty="0" smtClean="0"/>
              <a:t>  P</a:t>
            </a:r>
            <a:r>
              <a:rPr lang="vi-VN" b="1" dirty="0" smtClean="0"/>
              <a:t>e </a:t>
            </a:r>
            <a:r>
              <a:rPr lang="vi-VN" b="1" dirty="0" smtClean="0"/>
              <a:t>cruce,</a:t>
            </a:r>
            <a:r>
              <a:rPr lang="en-US" b="1" dirty="0" smtClean="0"/>
              <a:t> </a:t>
            </a:r>
            <a:r>
              <a:rPr lang="vi-VN" b="1" dirty="0" smtClean="0"/>
              <a:t>Spune-mi </a:t>
            </a:r>
            <a:r>
              <a:rPr lang="vi-VN" b="1" dirty="0" smtClean="0"/>
              <a:t>cum El a-nviat,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vi-VN" b="1" dirty="0" smtClean="0"/>
              <a:t>Pân'oi </a:t>
            </a:r>
            <a:r>
              <a:rPr lang="vi-VN" b="1" dirty="0" smtClean="0"/>
              <a:t>simţi că-mi </a:t>
            </a:r>
            <a:r>
              <a:rPr lang="vi-VN" b="1" dirty="0" smtClean="0"/>
              <a:t>aduce</a:t>
            </a:r>
            <a:r>
              <a:rPr lang="en-US" b="1" dirty="0" smtClean="0"/>
              <a:t> </a:t>
            </a:r>
            <a:r>
              <a:rPr lang="vi-VN" b="1" dirty="0" smtClean="0"/>
              <a:t>Pace </a:t>
            </a:r>
            <a:r>
              <a:rPr lang="vi-VN" b="1" dirty="0" smtClean="0"/>
              <a:t>în suflet iertat</a:t>
            </a:r>
            <a:r>
              <a:rPr lang="vi-VN" b="1" dirty="0" smtClean="0"/>
              <a:t>.</a:t>
            </a:r>
            <a:endParaRPr lang="en-US" b="1" dirty="0" smtClean="0"/>
          </a:p>
          <a:p>
            <a:r>
              <a:rPr lang="vi-VN" b="1" dirty="0" smtClean="0"/>
              <a:t>Spune-mi povestea iubirii</a:t>
            </a:r>
            <a:r>
              <a:rPr lang="vi-VN" b="1" dirty="0" smtClean="0"/>
              <a:t>,</a:t>
            </a:r>
            <a:r>
              <a:rPr lang="en-US" b="1" dirty="0" smtClean="0"/>
              <a:t> </a:t>
            </a:r>
            <a:r>
              <a:rPr lang="vi-VN" b="1" dirty="0" smtClean="0"/>
              <a:t>Nu </a:t>
            </a:r>
            <a:r>
              <a:rPr lang="vi-VN" b="1" dirty="0" smtClean="0"/>
              <a:t>te opri, </a:t>
            </a:r>
            <a:r>
              <a:rPr lang="en-US" b="1" dirty="0" smtClean="0"/>
              <a:t>C</a:t>
            </a:r>
            <a:r>
              <a:rPr lang="vi-VN" b="1" dirty="0" smtClean="0"/>
              <a:t>hiar de plâng</a:t>
            </a:r>
            <a:r>
              <a:rPr lang="vi-VN" b="1" dirty="0" smtClean="0"/>
              <a:t>!</a:t>
            </a:r>
            <a:r>
              <a:rPr lang="vi-VN" b="1" dirty="0" smtClean="0"/>
              <a:t/>
            </a:r>
            <a:br>
              <a:rPr lang="vi-VN" b="1" dirty="0" smtClean="0"/>
            </a:br>
            <a:r>
              <a:rPr lang="vi-VN" b="1" dirty="0" smtClean="0"/>
              <a:t>Vreau de pe drumul </a:t>
            </a:r>
            <a:r>
              <a:rPr lang="vi-VN" b="1" dirty="0" smtClean="0"/>
              <a:t>sfinţirii</a:t>
            </a:r>
            <a:r>
              <a:rPr lang="en-US" b="1" dirty="0" smtClean="0"/>
              <a:t> </a:t>
            </a:r>
            <a:r>
              <a:rPr lang="vi-VN" b="1" dirty="0" smtClean="0"/>
              <a:t>Floare </a:t>
            </a:r>
            <a:r>
              <a:rPr lang="vi-VN" b="1" dirty="0" smtClean="0"/>
              <a:t>de cântec </a:t>
            </a:r>
            <a:r>
              <a:rPr lang="en-US" b="1" dirty="0" smtClean="0"/>
              <a:t> S</a:t>
            </a:r>
            <a:r>
              <a:rPr lang="vi-VN" b="1" dirty="0" smtClean="0"/>
              <a:t>ă-i strâng</a:t>
            </a:r>
            <a:r>
              <a:rPr lang="vi-VN" b="1" dirty="0" smtClean="0"/>
              <a:t>.</a:t>
            </a:r>
            <a:endParaRPr lang="en-US" b="1" dirty="0" smtClean="0"/>
          </a:p>
          <a:p>
            <a:r>
              <a:rPr lang="vi-VN" b="1" dirty="0" smtClean="0"/>
              <a:t>Spune-mi de jertfa </a:t>
            </a:r>
            <a:r>
              <a:rPr lang="en-US" b="1" dirty="0" smtClean="0"/>
              <a:t> P</a:t>
            </a:r>
            <a:r>
              <a:rPr lang="vi-VN" b="1" dirty="0" smtClean="0"/>
              <a:t>e </a:t>
            </a:r>
            <a:r>
              <a:rPr lang="vi-VN" b="1" dirty="0" smtClean="0"/>
              <a:t>cruce,</a:t>
            </a:r>
            <a:r>
              <a:rPr lang="en-US" b="1" dirty="0" smtClean="0"/>
              <a:t> </a:t>
            </a:r>
            <a:r>
              <a:rPr lang="vi-VN" b="1" dirty="0" smtClean="0"/>
              <a:t>Spune-mi </a:t>
            </a:r>
            <a:r>
              <a:rPr lang="vi-VN" b="1" dirty="0" smtClean="0"/>
              <a:t>cum El a-nviat,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vi-VN" b="1" dirty="0" smtClean="0"/>
              <a:t>Pân'oi </a:t>
            </a:r>
            <a:r>
              <a:rPr lang="vi-VN" b="1" dirty="0" smtClean="0"/>
              <a:t>simţi că-mi </a:t>
            </a:r>
            <a:r>
              <a:rPr lang="vi-VN" b="1" dirty="0" smtClean="0"/>
              <a:t>aduce</a:t>
            </a:r>
            <a:r>
              <a:rPr lang="en-US" b="1" dirty="0" smtClean="0"/>
              <a:t>  </a:t>
            </a:r>
            <a:r>
              <a:rPr lang="vi-VN" b="1" dirty="0" smtClean="0"/>
              <a:t>Pace </a:t>
            </a:r>
            <a:r>
              <a:rPr lang="vi-VN" b="1" dirty="0" smtClean="0"/>
              <a:t>în suflet iertat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11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Spune-mi povestea iubirii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Spune-mi povestea iubirii </dc:title>
  <dc:creator>mary</dc:creator>
  <cp:lastModifiedBy>mary</cp:lastModifiedBy>
  <cp:revision>12</cp:revision>
  <dcterms:created xsi:type="dcterms:W3CDTF">2019-02-16T19:26:47Z</dcterms:created>
  <dcterms:modified xsi:type="dcterms:W3CDTF">2019-02-18T16:57:58Z</dcterms:modified>
</cp:coreProperties>
</file>