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450-76D8-4AA4-8A10-D079E0347C21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AB18-42EC-4EDD-AA1F-D891071BB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450-76D8-4AA4-8A10-D079E0347C21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AB18-42EC-4EDD-AA1F-D891071BB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450-76D8-4AA4-8A10-D079E0347C21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AB18-42EC-4EDD-AA1F-D891071BB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450-76D8-4AA4-8A10-D079E0347C21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AB18-42EC-4EDD-AA1F-D891071BB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450-76D8-4AA4-8A10-D079E0347C21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AB18-42EC-4EDD-AA1F-D891071BB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450-76D8-4AA4-8A10-D079E0347C21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AB18-42EC-4EDD-AA1F-D891071BB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450-76D8-4AA4-8A10-D079E0347C21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AB18-42EC-4EDD-AA1F-D891071BB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450-76D8-4AA4-8A10-D079E0347C21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AB18-42EC-4EDD-AA1F-D891071BB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450-76D8-4AA4-8A10-D079E0347C21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AB18-42EC-4EDD-AA1F-D891071BB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450-76D8-4AA4-8A10-D079E0347C21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AB18-42EC-4EDD-AA1F-D891071BB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B4450-76D8-4AA4-8A10-D079E0347C21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EAB18-42EC-4EDD-AA1F-D891071BBF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9B4450-76D8-4AA4-8A10-D079E0347C21}" type="datetimeFigureOut">
              <a:rPr lang="en-US" smtClean="0"/>
              <a:pPr/>
              <a:t>2/16/2019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5EAB18-42EC-4EDD-AA1F-D891071BBF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ell Me the Old, Old Stor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dites Moi l'histoi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"/>
            <a:ext cx="4392488" cy="476672"/>
          </a:xfrm>
        </p:spPr>
        <p:txBody>
          <a:bodyPr>
            <a:normAutofit fontScale="90000"/>
          </a:bodyPr>
          <a:lstStyle/>
          <a:p>
            <a:r>
              <a:rPr lang="en-US" sz="4000" b="1" dirty="0" err="1" smtClean="0"/>
              <a:t>Redites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Moi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l'histoire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323528" y="394692"/>
            <a:ext cx="525658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/>
              <a:t>Redites-moi l’histoire De l’amour de Jésus</a:t>
            </a:r>
            <a:br>
              <a:rPr lang="fr-FR" b="1" dirty="0" smtClean="0"/>
            </a:br>
            <a:r>
              <a:rPr lang="fr-FR" b="1" dirty="0" smtClean="0"/>
              <a:t>Parlez-moi de la gloire Qu’il promet aux élus</a:t>
            </a:r>
            <a:br>
              <a:rPr lang="fr-FR" b="1" dirty="0" smtClean="0"/>
            </a:br>
            <a:r>
              <a:rPr lang="fr-FR" b="1" dirty="0" smtClean="0"/>
              <a:t>J’ai besoin qu’on m’instruise Car je suis ignorant </a:t>
            </a:r>
            <a:br>
              <a:rPr lang="fr-FR" b="1" dirty="0" smtClean="0"/>
            </a:br>
            <a:r>
              <a:rPr lang="fr-FR" b="1" dirty="0" smtClean="0"/>
              <a:t>Qu’à Christ on me conduise Comme un petit enfant.</a:t>
            </a:r>
          </a:p>
          <a:p>
            <a:endParaRPr lang="fr-FR" b="1" dirty="0"/>
          </a:p>
          <a:p>
            <a:r>
              <a:rPr lang="fr-FR" b="1" dirty="0" smtClean="0">
                <a:solidFill>
                  <a:srgbClr val="FF0000"/>
                </a:solidFill>
              </a:rPr>
              <a:t>Chr : </a:t>
            </a:r>
          </a:p>
          <a:p>
            <a:r>
              <a:rPr lang="fr-FR" b="1" dirty="0" smtClean="0">
                <a:solidFill>
                  <a:srgbClr val="FF0000"/>
                </a:solidFill>
              </a:rPr>
              <a:t>Redites-moi l'histoire,  Redites-moi l'histoire,</a:t>
            </a:r>
            <a:br>
              <a:rPr lang="fr-FR" b="1" dirty="0" smtClean="0">
                <a:solidFill>
                  <a:srgbClr val="FF0000"/>
                </a:solidFill>
              </a:rPr>
            </a:br>
            <a:r>
              <a:rPr lang="fr-FR" b="1" dirty="0" smtClean="0">
                <a:solidFill>
                  <a:srgbClr val="FF0000"/>
                </a:solidFill>
              </a:rPr>
              <a:t>Redites-moi l'histoire,  De l'amour de Jésus.</a:t>
            </a:r>
            <a: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fr-F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fr-FR" b="1" dirty="0" smtClean="0"/>
              <a:t>Redites-moi l’histoire De la crèche à</a:t>
            </a:r>
            <a:br>
              <a:rPr lang="fr-FR" b="1" dirty="0" smtClean="0"/>
            </a:br>
            <a:r>
              <a:rPr lang="fr-FR" b="1" dirty="0" smtClean="0"/>
              <a:t>la croix; Eveillez ma mémoire, Oublieuse</a:t>
            </a:r>
            <a:br>
              <a:rPr lang="fr-FR" b="1" dirty="0" smtClean="0"/>
            </a:br>
            <a:r>
              <a:rPr lang="fr-FR" b="1" dirty="0" smtClean="0"/>
              <a:t>Parfois Cette histoire si belle Dites-la simplement; </a:t>
            </a:r>
            <a:br>
              <a:rPr lang="fr-FR" b="1" dirty="0" smtClean="0"/>
            </a:br>
            <a:r>
              <a:rPr lang="fr-FR" b="1" dirty="0" smtClean="0"/>
              <a:t>Elle est toujours nouvelle, Répétez-la souvent.</a:t>
            </a:r>
          </a:p>
          <a:p>
            <a:endParaRPr lang="fr-FR" b="1" dirty="0"/>
          </a:p>
          <a:p>
            <a:r>
              <a:rPr lang="fr-FR" b="1" dirty="0" smtClean="0"/>
              <a:t>Redites-moi l’histoire De mon divin Sauveur </a:t>
            </a:r>
            <a:br>
              <a:rPr lang="fr-FR" b="1" dirty="0" smtClean="0"/>
            </a:br>
            <a:r>
              <a:rPr lang="fr-FR" b="1" dirty="0" smtClean="0"/>
              <a:t>C’est Lui dont la victoire. Affranchit le pécheur </a:t>
            </a:r>
            <a:br>
              <a:rPr lang="fr-FR" b="1" dirty="0" smtClean="0"/>
            </a:br>
            <a:r>
              <a:rPr lang="fr-FR" b="1" dirty="0" smtClean="0"/>
              <a:t>Ce glorieux message Oh! redites-le moi </a:t>
            </a:r>
            <a:br>
              <a:rPr lang="fr-FR" b="1" dirty="0" smtClean="0"/>
            </a:br>
            <a:r>
              <a:rPr lang="fr-FR" b="1" dirty="0" smtClean="0"/>
              <a:t>Lorsque je perds courage Lorsque faiblit ma foi. </a:t>
            </a:r>
            <a:br>
              <a:rPr lang="fr-FR" b="1" dirty="0" smtClean="0"/>
            </a:br>
            <a:endParaRPr lang="fr-FR" b="1" dirty="0" smtClean="0"/>
          </a:p>
          <a:p>
            <a:r>
              <a:rPr lang="fr-FR" b="1" dirty="0" smtClean="0"/>
              <a:t>Redites-moi l’histoire Quand le monde trompeur </a:t>
            </a:r>
            <a:br>
              <a:rPr lang="fr-FR" b="1" dirty="0" smtClean="0"/>
            </a:br>
            <a:r>
              <a:rPr lang="fr-FR" b="1" dirty="0" smtClean="0"/>
              <a:t>Me vend sa vaine gloire Au prix  de mon bonheur </a:t>
            </a:r>
            <a:br>
              <a:rPr lang="fr-FR" b="1" dirty="0" smtClean="0"/>
            </a:br>
            <a:r>
              <a:rPr lang="fr-FR" b="1" dirty="0" smtClean="0"/>
              <a:t>Et quand, loin de la terre je prendrai mon essor </a:t>
            </a:r>
            <a:br>
              <a:rPr lang="fr-FR" b="1" dirty="0" smtClean="0"/>
            </a:br>
            <a:r>
              <a:rPr lang="fr-FR" b="1" dirty="0" smtClean="0"/>
              <a:t>En fermant la paupière  Que je l’entende encore!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9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Redites Moi l'histoire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Redites Moi l'histoire</dc:title>
  <dc:creator>mary</dc:creator>
  <cp:lastModifiedBy>mary</cp:lastModifiedBy>
  <cp:revision>6</cp:revision>
  <dcterms:created xsi:type="dcterms:W3CDTF">2019-02-15T22:31:27Z</dcterms:created>
  <dcterms:modified xsi:type="dcterms:W3CDTF">2019-02-16T17:34:58Z</dcterms:modified>
</cp:coreProperties>
</file>