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83BB4-7534-4C38-9AD8-431E44090AA9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8DB96-5551-470A-8F79-B6E8098A65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å en avlägsen höj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På</a:t>
            </a:r>
            <a:r>
              <a:rPr lang="en-US" b="1" dirty="0" smtClean="0"/>
              <a:t> en </a:t>
            </a:r>
            <a:r>
              <a:rPr lang="en-US" b="1" dirty="0" err="1" smtClean="0"/>
              <a:t>avlägsen</a:t>
            </a:r>
            <a:r>
              <a:rPr lang="en-US" b="1" dirty="0" smtClean="0"/>
              <a:t> </a:t>
            </a:r>
            <a:r>
              <a:rPr lang="en-US" b="1" dirty="0" err="1" smtClean="0"/>
              <a:t>höjd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6480720" cy="5472608"/>
          </a:xfrm>
        </p:spPr>
        <p:txBody>
          <a:bodyPr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avlägsen höjd, stod ett grovt dystert kors,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symbolen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smärta och skam. och jag älskar det kors,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där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Herre för oss, blev till döden en smärtornas man. 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Avstå</a:t>
            </a:r>
            <a:r>
              <a:rPr lang="sv-SE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</a:t>
            </a:r>
            <a:r>
              <a:rPr lang="sv-SE" sz="2000" b="1" dirty="0" smtClean="0">
                <a:solidFill>
                  <a:srgbClr val="FF0000"/>
                </a:solidFill>
              </a:rPr>
              <a:t>Jag </a:t>
            </a:r>
            <a:r>
              <a:rPr lang="sv-SE" sz="2000" b="1" dirty="0" smtClean="0">
                <a:solidFill>
                  <a:srgbClr val="FF0000"/>
                </a:solidFill>
              </a:rPr>
              <a:t>vill älska det urgamla kors</a:t>
            </a:r>
            <a:r>
              <a:rPr lang="sv-SE" sz="2000" b="1" dirty="0" smtClean="0">
                <a:solidFill>
                  <a:srgbClr val="FF0000"/>
                </a:solidFill>
              </a:rPr>
              <a:t>,                                                      i </a:t>
            </a:r>
            <a:r>
              <a:rPr lang="sv-SE" sz="2000" b="1" dirty="0" smtClean="0">
                <a:solidFill>
                  <a:srgbClr val="FF0000"/>
                </a:solidFill>
              </a:rPr>
              <a:t>dess kraft skall jag segrande gå. </a:t>
            </a:r>
            <a:r>
              <a:rPr lang="sv-SE" sz="2000" b="1" dirty="0" smtClean="0">
                <a:solidFill>
                  <a:srgbClr val="FF0000"/>
                </a:solidFill>
              </a:rPr>
              <a:t>                                                  Jag </a:t>
            </a:r>
            <a:r>
              <a:rPr lang="sv-SE" sz="2000" b="1" dirty="0" smtClean="0">
                <a:solidFill>
                  <a:srgbClr val="FF0000"/>
                </a:solidFill>
              </a:rPr>
              <a:t>omfamnar det heliga kors, </a:t>
            </a:r>
            <a:r>
              <a:rPr lang="sv-SE" sz="2000" b="1" dirty="0" smtClean="0">
                <a:solidFill>
                  <a:srgbClr val="FF0000"/>
                </a:solidFill>
              </a:rPr>
              <a:t>                                                    tills </a:t>
            </a:r>
            <a:r>
              <a:rPr lang="sv-SE" sz="2000" b="1" dirty="0" smtClean="0">
                <a:solidFill>
                  <a:srgbClr val="FF0000"/>
                </a:solidFill>
              </a:rPr>
              <a:t>jag segrarens krona </a:t>
            </a:r>
            <a:r>
              <a:rPr lang="sv-SE" sz="2000" b="1" dirty="0" smtClean="0">
                <a:solidFill>
                  <a:srgbClr val="FF0000"/>
                </a:solidFill>
              </a:rPr>
              <a:t>skall få.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Detta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urgamla kors, som ej världen förstått,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förunderligt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rör mig till sig. Till Guds heliga land,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som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Golgata gått, det kärlek har burit för mig. 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urgamla kors, av Guds blod färgat rött,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en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underbar skönhet jag ser. Ty det var på det korset,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som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lidit och dött, han som frälsningens nåd åt mig ger. 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På en avlägsen höjd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 en avlägsen höjd</dc:title>
  <dc:creator>mary</dc:creator>
  <cp:lastModifiedBy>mary</cp:lastModifiedBy>
  <cp:revision>4</cp:revision>
  <dcterms:created xsi:type="dcterms:W3CDTF">2019-02-06T19:55:57Z</dcterms:created>
  <dcterms:modified xsi:type="dcterms:W3CDTF">2019-02-07T18:06:06Z</dcterms:modified>
</cp:coreProperties>
</file>