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14F7B-B1C2-484D-8D87-73842A3CFC45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425D7-AD1F-4F42-87CF-39592DF1C2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loaia Târzie promis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Ploaia</a:t>
            </a:r>
            <a:r>
              <a:rPr lang="en-US" b="1" dirty="0" smtClean="0"/>
              <a:t> </a:t>
            </a:r>
            <a:r>
              <a:rPr lang="en-US" b="1" dirty="0" err="1" smtClean="0"/>
              <a:t>Târzie</a:t>
            </a:r>
            <a:r>
              <a:rPr lang="en-US" b="1" dirty="0" smtClean="0"/>
              <a:t> </a:t>
            </a:r>
            <a:r>
              <a:rPr lang="en-US" b="1" dirty="0" err="1" smtClean="0"/>
              <a:t>promisă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2664296" cy="50901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Ploaia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Târzie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promisă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Înviorarea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revarsă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Udă-nsetatul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Tău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câmp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i="1" dirty="0" smtClean="0">
                <a:solidFill>
                  <a:srgbClr val="FF0000"/>
                </a:solidFill>
              </a:rPr>
              <a:t>Refrain:</a:t>
            </a:r>
            <a:endParaRPr lang="en-US" sz="1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i="1" dirty="0" err="1" smtClean="0">
                <a:solidFill>
                  <a:srgbClr val="FF0000"/>
                </a:solidFill>
              </a:rPr>
              <a:t>Ploaia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Târzie</a:t>
            </a:r>
            <a:r>
              <a:rPr lang="en-US" sz="1800" b="1" i="1" dirty="0" smtClean="0">
                <a:solidFill>
                  <a:srgbClr val="FF0000"/>
                </a:solidFill>
              </a:rPr>
              <a:t>,</a:t>
            </a:r>
            <a:br>
              <a:rPr lang="en-US" sz="1800" b="1" i="1" dirty="0" smtClean="0">
                <a:solidFill>
                  <a:srgbClr val="FF0000"/>
                </a:solidFill>
              </a:rPr>
            </a:br>
            <a:r>
              <a:rPr lang="en-US" sz="1800" b="1" i="1" dirty="0" err="1" smtClean="0">
                <a:solidFill>
                  <a:srgbClr val="FF0000"/>
                </a:solidFill>
              </a:rPr>
              <a:t>Ce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Tu</a:t>
            </a:r>
            <a:r>
              <a:rPr lang="en-US" sz="1800" b="1" i="1" dirty="0" smtClean="0">
                <a:solidFill>
                  <a:srgbClr val="FF0000"/>
                </a:solidFill>
              </a:rPr>
              <a:t> ne-</a:t>
            </a:r>
            <a:r>
              <a:rPr lang="en-US" sz="1800" b="1" i="1" dirty="0" err="1" smtClean="0">
                <a:solidFill>
                  <a:srgbClr val="FF0000"/>
                </a:solidFill>
              </a:rPr>
              <a:t>ai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făgăduit</a:t>
            </a:r>
            <a:r>
              <a:rPr lang="en-US" sz="1800" b="1" i="1" dirty="0" smtClean="0">
                <a:solidFill>
                  <a:srgbClr val="FF0000"/>
                </a:solidFill>
              </a:rPr>
              <a:t>,</a:t>
            </a:r>
            <a:br>
              <a:rPr lang="en-US" sz="1800" b="1" i="1" dirty="0" smtClean="0">
                <a:solidFill>
                  <a:srgbClr val="FF0000"/>
                </a:solidFill>
              </a:rPr>
            </a:br>
            <a:r>
              <a:rPr lang="en-US" sz="1800" b="1" i="1" dirty="0" err="1" smtClean="0">
                <a:solidFill>
                  <a:srgbClr val="FF0000"/>
                </a:solidFill>
              </a:rPr>
              <a:t>Stropii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ei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scumpi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br>
              <a:rPr lang="en-US" sz="1800" b="1" i="1" dirty="0" smtClean="0">
                <a:solidFill>
                  <a:srgbClr val="FF0000"/>
                </a:solidFill>
              </a:rPr>
            </a:br>
            <a:r>
              <a:rPr lang="en-US" sz="1800" b="1" i="1" dirty="0" smtClean="0">
                <a:solidFill>
                  <a:srgbClr val="FF0000"/>
                </a:solidFill>
              </a:rPr>
              <a:t>Ne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trimite</a:t>
            </a:r>
            <a:r>
              <a:rPr lang="en-US" sz="1800" b="1" i="1" dirty="0" smtClean="0">
                <a:solidFill>
                  <a:srgbClr val="FF0000"/>
                </a:solidFill>
              </a:rPr>
              <a:t>,</a:t>
            </a:r>
            <a:br>
              <a:rPr lang="en-US" sz="1800" b="1" i="1" dirty="0" smtClean="0">
                <a:solidFill>
                  <a:srgbClr val="FF0000"/>
                </a:solidFill>
              </a:rPr>
            </a:br>
            <a:r>
              <a:rPr lang="en-US" sz="1800" b="1" i="1" dirty="0" err="1" smtClean="0">
                <a:solidFill>
                  <a:srgbClr val="FF0000"/>
                </a:solidFill>
              </a:rPr>
              <a:t>Planul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să-Ţi</a:t>
            </a:r>
            <a:r>
              <a:rPr lang="en-US" sz="1800" b="1" i="1" dirty="0" smtClean="0">
                <a:solidFill>
                  <a:srgbClr val="FF0000"/>
                </a:solidFill>
              </a:rPr>
              <a:t> fie-</a:t>
            </a:r>
            <a:r>
              <a:rPr lang="en-US" sz="1800" b="1" i="1" dirty="0" err="1" smtClean="0">
                <a:solidFill>
                  <a:srgbClr val="FF0000"/>
                </a:solidFill>
              </a:rPr>
              <a:t>mplinit</a:t>
            </a:r>
            <a:r>
              <a:rPr lang="en-US" sz="1800" b="1" i="1" dirty="0" smtClean="0">
                <a:solidFill>
                  <a:srgbClr val="FF0000"/>
                </a:solidFill>
              </a:rPr>
              <a:t>!</a:t>
            </a:r>
            <a:r>
              <a:rPr lang="en-US" sz="1800" i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8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Ploaia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Târzie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promisă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Vine 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depărtări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voioasă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Şi-aduce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Ploaia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Târzie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promisă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Trimite-acum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rugăm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noastră-i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deschisă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Naintea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plecăm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Ploaia Târzie promisă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Ploaia Târzie promisă</dc:title>
  <dc:creator>mary</dc:creator>
  <cp:lastModifiedBy>mary</cp:lastModifiedBy>
  <cp:revision>6</cp:revision>
  <dcterms:created xsi:type="dcterms:W3CDTF">2019-02-26T16:26:51Z</dcterms:created>
  <dcterms:modified xsi:type="dcterms:W3CDTF">2019-02-26T19:39:13Z</dcterms:modified>
</cp:coreProperties>
</file>