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1519-2DB6-4B3E-9082-805A821EA22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815C-20A2-45BB-8CBB-A368E77CA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1519-2DB6-4B3E-9082-805A821EA22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815C-20A2-45BB-8CBB-A368E77CA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1519-2DB6-4B3E-9082-805A821EA22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815C-20A2-45BB-8CBB-A368E77CA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1519-2DB6-4B3E-9082-805A821EA22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815C-20A2-45BB-8CBB-A368E77CA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1519-2DB6-4B3E-9082-805A821EA22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815C-20A2-45BB-8CBB-A368E77CA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1519-2DB6-4B3E-9082-805A821EA22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815C-20A2-45BB-8CBB-A368E77CA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1519-2DB6-4B3E-9082-805A821EA22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815C-20A2-45BB-8CBB-A368E77CA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1519-2DB6-4B3E-9082-805A821EA22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815C-20A2-45BB-8CBB-A368E77CA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1519-2DB6-4B3E-9082-805A821EA22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815C-20A2-45BB-8CBB-A368E77CA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1519-2DB6-4B3E-9082-805A821EA22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815C-20A2-45BB-8CBB-A368E77CA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61519-2DB6-4B3E-9082-805A821EA22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0815C-20A2-45BB-8CBB-A368E77CA4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61519-2DB6-4B3E-9082-805A821EA227}" type="datetimeFigureOut">
              <a:rPr lang="en-US" smtClean="0"/>
              <a:pPr/>
              <a:t>2/9/2019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0815C-20A2-45BB-8CBB-A368E77CA4C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 un deal depar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0"/>
            <a:ext cx="4248472" cy="47667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Pe</a:t>
            </a:r>
            <a:r>
              <a:rPr lang="en-US" b="1" dirty="0" smtClean="0"/>
              <a:t> un deal </a:t>
            </a:r>
            <a:r>
              <a:rPr lang="en-US" b="1" dirty="0" err="1" smtClean="0"/>
              <a:t>departe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7334591" cy="54006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un deal, departe, stă o cruce veche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 un semn al suferinţelor.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iubesc eu crucea unde Domnul Isus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Muri ca al meu Mântuitor.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</a:t>
            </a:r>
            <a:r>
              <a:rPr lang="en-US" sz="1600" b="1" smtClean="0">
                <a:solidFill>
                  <a:srgbClr val="FF0000"/>
                </a:solidFill>
              </a:rPr>
              <a:t>ef</a:t>
            </a:r>
            <a:r>
              <a:rPr lang="vi-VN" sz="1600" b="1" smtClean="0">
                <a:solidFill>
                  <a:srgbClr val="FF0000"/>
                </a:solidFill>
              </a:rPr>
              <a:t>:  </a:t>
            </a:r>
            <a:endParaRPr lang="vi-VN" sz="16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Voi iubi vechea, tristă cruce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vi-VN" sz="1600" b="1" dirty="0" smtClean="0">
                <a:solidFill>
                  <a:srgbClr val="FF0000"/>
                </a:solidFill>
              </a:rPr>
              <a:t>Pân' sfârşesc viaţa umană.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  </a:t>
            </a:r>
            <a:r>
              <a:rPr lang="vi-VN" sz="1600" b="1" dirty="0" smtClean="0">
                <a:solidFill>
                  <a:srgbClr val="FF0000"/>
                </a:solidFill>
              </a:rPr>
              <a:t>Eu voi sta lângă vechea cruce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vi-VN" sz="1600" b="1" dirty="0" smtClean="0">
                <a:solidFill>
                  <a:srgbClr val="FF0000"/>
                </a:solidFill>
              </a:rPr>
              <a:t>Şi-am s-o schimb cândva-ntr-o coroană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O, acea cruce, de lume urâtă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Mă atrage pe mine la ea,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 Mielul blând, Isus, lăsând gloria sus,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urcat crucea sus pe Calvar.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În crucea lui Isus, stropită cu sânge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glorioasa mea salvare,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 de bună voie pe ea murind Isus,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Din păcat mi-a făcut scăpare.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Deci, crucii lui Isus, eu voi fi credincios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orice suferinţi voi răbda,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 cândva m-a chemat la locaşul ceresc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Unde-n glorie mă voi schimba.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148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 un deal departe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 un deal departe</dc:title>
  <dc:creator>mary</dc:creator>
  <cp:lastModifiedBy>mary</cp:lastModifiedBy>
  <cp:revision>7</cp:revision>
  <dcterms:created xsi:type="dcterms:W3CDTF">2019-02-08T23:02:03Z</dcterms:created>
  <dcterms:modified xsi:type="dcterms:W3CDTF">2019-02-10T03:33:37Z</dcterms:modified>
</cp:coreProperties>
</file>