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AF835-50BD-4A14-ADAF-39692D3B05F9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73113-9329-419F-A9F1-06E9DDE6C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jo Ibukun Yio si 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Ojo</a:t>
            </a:r>
            <a:r>
              <a:rPr lang="en-US" b="1" dirty="0" smtClean="0"/>
              <a:t> </a:t>
            </a:r>
            <a:r>
              <a:rPr lang="en-US" b="1" dirty="0" err="1" smtClean="0"/>
              <a:t>Ibukun</a:t>
            </a:r>
            <a:r>
              <a:rPr lang="en-US" b="1" dirty="0" smtClean="0"/>
              <a:t> </a:t>
            </a:r>
            <a:r>
              <a:rPr lang="en-US" b="1" dirty="0" err="1" smtClean="0"/>
              <a:t>Yio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5040560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Ojo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Ibukun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Eyi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ileri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ife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A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itura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didun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  Lat‘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OLugbala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Ref: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Ojo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Ibukun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Ojo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Ibukun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</a:t>
            </a:r>
            <a:r>
              <a:rPr lang="en-US" sz="2000" b="1" dirty="0" err="1" smtClean="0">
                <a:solidFill>
                  <a:srgbClr val="FF0000"/>
                </a:solidFill>
              </a:rPr>
              <a:t>'</a:t>
            </a:r>
            <a:r>
              <a:rPr lang="en-US" sz="2000" b="1" dirty="0" err="1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nfe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Iri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to </a:t>
            </a:r>
            <a:r>
              <a:rPr lang="en-US" sz="2000" b="1" dirty="0" err="1" smtClean="0">
                <a:solidFill>
                  <a:srgbClr val="FF0000"/>
                </a:solidFill>
              </a:rPr>
              <a:t>yi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r>
              <a:rPr lang="en-US" sz="2000" b="1" dirty="0" smtClean="0">
                <a:solidFill>
                  <a:srgbClr val="FF0000"/>
                </a:solidFill>
              </a:rPr>
              <a:t> ka,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Sugbon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Ojo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</a:t>
            </a:r>
            <a:r>
              <a:rPr lang="en-US" sz="2000" b="1" dirty="0" err="1" smtClean="0">
                <a:solidFill>
                  <a:srgbClr val="FF0000"/>
                </a:solidFill>
              </a:rPr>
              <a:t>'</a:t>
            </a:r>
            <a:r>
              <a:rPr lang="en-US" sz="2000" b="1" dirty="0" err="1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ntoro</a:t>
            </a:r>
            <a:r>
              <a:rPr lang="en-US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</a:rPr>
              <a:t>Amin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Ojo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Ibukun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y'o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Isoji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iyebiye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Lori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oke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on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petele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Iro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ojo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mbo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Ojo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Ibukun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Ran won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Fun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itura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didun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f'ola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fun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Ojo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Ibukun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Nwon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 le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loni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B'a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njewo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f'Olorun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npe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oruko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Ojo Ibukun Yio si 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Ojo Ibukun Yio si ro</dc:title>
  <dc:creator>mary</dc:creator>
  <cp:lastModifiedBy>mary</cp:lastModifiedBy>
  <cp:revision>18</cp:revision>
  <dcterms:created xsi:type="dcterms:W3CDTF">2019-02-21T22:59:48Z</dcterms:created>
  <dcterms:modified xsi:type="dcterms:W3CDTF">2019-02-22T17:46:11Z</dcterms:modified>
</cp:coreProperties>
</file>