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E94A0-7E18-439F-8BF2-507A68D1E9C1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88245-52BD-41BB-82CE-29F8E70F176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anyikan Lagi Bag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040560" cy="3624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Nyanyikan</a:t>
            </a:r>
            <a:r>
              <a:rPr lang="en-US" b="1" dirty="0" smtClean="0"/>
              <a:t> </a:t>
            </a:r>
            <a:r>
              <a:rPr lang="en-US" b="1" dirty="0" err="1" smtClean="0"/>
              <a:t>Lagi</a:t>
            </a:r>
            <a:r>
              <a:rPr lang="en-US" b="1" dirty="0" smtClean="0"/>
              <a:t> </a:t>
            </a:r>
            <a:r>
              <a:rPr lang="en-US" b="1" dirty="0" err="1" smtClean="0"/>
              <a:t>Bagiku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184576" cy="5616624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terindah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ajarku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2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i="1" dirty="0" err="1" smtClean="0">
                <a:solidFill>
                  <a:srgbClr val="FF0000"/>
                </a:solidFill>
              </a:rPr>
              <a:t>Refrein</a:t>
            </a:r>
            <a:r>
              <a:rPr lang="en-US" sz="2000" b="1" i="1" dirty="0" smtClean="0">
                <a:solidFill>
                  <a:srgbClr val="FF0000"/>
                </a:solidFill>
              </a:rPr>
              <a:t>: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Indah </a:t>
            </a:r>
            <a:r>
              <a:rPr lang="en-US" sz="2000" b="1" dirty="0" err="1" smtClean="0">
                <a:solidFill>
                  <a:srgbClr val="FF0000"/>
                </a:solidFill>
              </a:rPr>
              <a:t>benar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ajaib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benar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Firman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Kehidupan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Indah </a:t>
            </a:r>
            <a:r>
              <a:rPr lang="en-US" sz="2000" b="1" dirty="0" err="1" smtClean="0">
                <a:solidFill>
                  <a:srgbClr val="FF0000"/>
                </a:solidFill>
              </a:rPr>
              <a:t>benar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ajaib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benar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Firman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Kehidupan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dengarkanlah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diberi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berlimpah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Manislah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dib’riNya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Jurus’lamat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Nyanyikan Lagi Bagiku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Nyanyikan Lagi Bagiku</dc:title>
  <dc:creator>mary</dc:creator>
  <cp:lastModifiedBy>mary</cp:lastModifiedBy>
  <cp:revision>4</cp:revision>
  <dcterms:created xsi:type="dcterms:W3CDTF">2019-02-20T17:17:15Z</dcterms:created>
  <dcterms:modified xsi:type="dcterms:W3CDTF">2019-02-20T20:03:48Z</dcterms:modified>
</cp:coreProperties>
</file>