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AAD05-2DA1-4088-B59B-4FE344636B1D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D88BF-0CF2-4E9E-95AA-AEF0C3CB8B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ợi Giê-hô-va Thánh Đ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968552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Ngợi Giê-hô-va Thánh Đế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4392488" cy="4730080"/>
          </a:xfrm>
        </p:spPr>
        <p:txBody>
          <a:bodyPr>
            <a:noAutofit/>
          </a:bodyPr>
          <a:lstStyle/>
          <a:p>
            <a:pPr algn="l"/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Ngợi Giê-hô-va Thánh Đế,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Là Chân Chúa Áp-ra-ham,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 xưa cho đến vĩnh viễn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độc tôn, bác ái siêu phàm,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Trời đất hết thảy chứng minh;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 hữu vĩnh hữu duy Ngài,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Quì đây tôi tung hô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Đấng Chí Thánh hiển vinh lâu dài.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</a:t>
            </a: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Giê-hô-va Thánh Đế,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Nhờ lịnh cao minh Chúa ban,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Dìu tôi xa nhân thế đến thượng thiên,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Thỏa vui nhẹ nhàng,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Kể phú quí thảy ảo không,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Chọn phần sở hửu duy Ngài,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Là khiên che thân, cây tháp phủ bóng,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Đở </a:t>
            </a: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 tôi hoài.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Nghìn </a:t>
            </a: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muôn tinh binh đắc thắng.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Tạ </a:t>
            </a: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ơn Ba Ngôi Thánh thay,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Ngợi Cha, Con, Linh, ca khúc trầm thăng,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Chúc tôn đêm ngày,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Áp-ra-ham Chúa tôi,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Tôi cùng con Áp-ra-ham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Tụng ca Ba Ngôi Chân Chúa vô đối,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Dũng </a:t>
            </a:r>
            <a: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uy siêu phàm. </a:t>
            </a:r>
            <a:br>
              <a:rPr lang="vi-VN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Ngợi Giê-hô-va Thánh Đế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Tụng Ngợi Thánh Đế </dc:title>
  <dc:creator>mary</dc:creator>
  <cp:lastModifiedBy>mary</cp:lastModifiedBy>
  <cp:revision>5</cp:revision>
  <dcterms:created xsi:type="dcterms:W3CDTF">2019-02-11T21:52:23Z</dcterms:created>
  <dcterms:modified xsi:type="dcterms:W3CDTF">2019-02-11T22:38:37Z</dcterms:modified>
</cp:coreProperties>
</file>