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85390-4BF0-4E33-822D-85C510C6840C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F452-2BA6-4E96-AA92-34ED8CA56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85390-4BF0-4E33-822D-85C510C6840C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F452-2BA6-4E96-AA92-34ED8CA56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85390-4BF0-4E33-822D-85C510C6840C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F452-2BA6-4E96-AA92-34ED8CA56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85390-4BF0-4E33-822D-85C510C6840C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F452-2BA6-4E96-AA92-34ED8CA56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85390-4BF0-4E33-822D-85C510C6840C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F452-2BA6-4E96-AA92-34ED8CA56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85390-4BF0-4E33-822D-85C510C6840C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F452-2BA6-4E96-AA92-34ED8CA56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85390-4BF0-4E33-822D-85C510C6840C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F452-2BA6-4E96-AA92-34ED8CA56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85390-4BF0-4E33-822D-85C510C6840C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F452-2BA6-4E96-AA92-34ED8CA56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85390-4BF0-4E33-822D-85C510C6840C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F452-2BA6-4E96-AA92-34ED8CA56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85390-4BF0-4E33-822D-85C510C6840C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F452-2BA6-4E96-AA92-34ED8CA56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85390-4BF0-4E33-822D-85C510C6840C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F452-2BA6-4E96-AA92-34ED8CA56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85390-4BF0-4E33-822D-85C510C6840C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BF452-2BA6-4E96-AA92-34ED8CA56D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ing the Mighty Power of G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sifu Shani Ya Mung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260648"/>
            <a:ext cx="5040560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Nasifu</a:t>
            </a:r>
            <a:r>
              <a:rPr lang="en-US" b="1" dirty="0" smtClean="0"/>
              <a:t> </a:t>
            </a:r>
            <a:r>
              <a:rPr lang="en-US" b="1" dirty="0" err="1" smtClean="0"/>
              <a:t>Shani</a:t>
            </a:r>
            <a:r>
              <a:rPr lang="en-US" b="1" dirty="0" smtClean="0"/>
              <a:t> </a:t>
            </a: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Mungu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4896544" cy="487409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Nasifu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mweneza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Muumba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nyota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tukufu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mtengeza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mambo,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nyakati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yasiyo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mwisho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Kadiri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nionayo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kusifu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Nchi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niikanyagayo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mawingu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unyasi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usiokukuza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wavumisha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kutuliza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mkoni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naongozwa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nikusifupo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kukwomba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Umenizingira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nyuma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baraka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Maarifa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ajabu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Yanishinda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Nasifu Shani Ya Mungu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Nasifu Shani Ya Mungu</dc:title>
  <dc:creator>mary</dc:creator>
  <cp:lastModifiedBy>mary</cp:lastModifiedBy>
  <cp:revision>7</cp:revision>
  <dcterms:created xsi:type="dcterms:W3CDTF">2019-02-26T20:21:28Z</dcterms:created>
  <dcterms:modified xsi:type="dcterms:W3CDTF">2019-02-27T17:04:19Z</dcterms:modified>
</cp:coreProperties>
</file>