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5D96-54A1-445B-9CEA-944519358C06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DBDD-2B5D-4235-84DA-B8D20BD8BA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5D96-54A1-445B-9CEA-944519358C06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DBDD-2B5D-4235-84DA-B8D20BD8BA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5D96-54A1-445B-9CEA-944519358C06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DBDD-2B5D-4235-84DA-B8D20BD8BA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5D96-54A1-445B-9CEA-944519358C06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DBDD-2B5D-4235-84DA-B8D20BD8BA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5D96-54A1-445B-9CEA-944519358C06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DBDD-2B5D-4235-84DA-B8D20BD8BA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5D96-54A1-445B-9CEA-944519358C06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DBDD-2B5D-4235-84DA-B8D20BD8BA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5D96-54A1-445B-9CEA-944519358C06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DBDD-2B5D-4235-84DA-B8D20BD8BA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5D96-54A1-445B-9CEA-944519358C06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DBDD-2B5D-4235-84DA-B8D20BD8BA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5D96-54A1-445B-9CEA-944519358C06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DBDD-2B5D-4235-84DA-B8D20BD8BA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5D96-54A1-445B-9CEA-944519358C06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DBDD-2B5D-4235-84DA-B8D20BD8BA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5D96-54A1-445B-9CEA-944519358C06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DBDD-2B5D-4235-84DA-B8D20BD8BA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45D96-54A1-445B-9CEA-944519358C06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4DBDD-2B5D-4235-84DA-B8D20BD8BA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earer, still nearer, close to Thy heart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der nog na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960440" cy="5486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Nader </a:t>
            </a:r>
            <a:r>
              <a:rPr lang="en-US" b="1" dirty="0" err="1" smtClean="0">
                <a:solidFill>
                  <a:schemeClr val="bg1"/>
                </a:solidFill>
              </a:rPr>
              <a:t>nog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4536504" cy="5688632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Nader, nog nader, U meer nabij: 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Houd mij, o Heiland, steeds dicht aan Uw zij;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Slechts aan Uw boezem ben ik gerust, 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Gij brengt mij veilig naar d' eeuwige kust. 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/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Nader, nog nader, 'k breng niets, o Heer, 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Dan mijne zonden; gedenk ze niet meer!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'k Pleit op Uw offer, 'k werp m' aan Uw voet,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Reinig, o Heiland, mij gans door Uw bloed. 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/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Nader, nog nader, Heer, ik ontvlied 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Alles, wat 't leven mij zonder U biedt. 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Kost m' ook Uw dienst bespotting of pijn,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Toch wens 'k voor eeuwig Uw volg'ling te zijn. 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/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Nader, nog nader, na zorg en strijd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Wacht mij de rust, door Uw liefde bereid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Wat ook gebeure, 'k nader steeds meer, 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Jezus, mijn Heiland, kom haastig o Heer!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Nader nog nader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Nader nog nader</dc:title>
  <dc:creator>mary</dc:creator>
  <cp:lastModifiedBy>mary</cp:lastModifiedBy>
  <cp:revision>3</cp:revision>
  <dcterms:created xsi:type="dcterms:W3CDTF">2019-02-01T18:30:52Z</dcterms:created>
  <dcterms:modified xsi:type="dcterms:W3CDTF">2019-02-01T18:45:08Z</dcterms:modified>
</cp:coreProperties>
</file>