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E36B-BAF6-4579-9A2B-F88F7B7A68BE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600B-641B-4FF9-A0E9-75189B51E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E36B-BAF6-4579-9A2B-F88F7B7A68BE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600B-641B-4FF9-A0E9-75189B51E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E36B-BAF6-4579-9A2B-F88F7B7A68BE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600B-641B-4FF9-A0E9-75189B51E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E36B-BAF6-4579-9A2B-F88F7B7A68BE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600B-641B-4FF9-A0E9-75189B51E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E36B-BAF6-4579-9A2B-F88F7B7A68BE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600B-641B-4FF9-A0E9-75189B51E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E36B-BAF6-4579-9A2B-F88F7B7A68BE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600B-641B-4FF9-A0E9-75189B51E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E36B-BAF6-4579-9A2B-F88F7B7A68BE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600B-641B-4FF9-A0E9-75189B51E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E36B-BAF6-4579-9A2B-F88F7B7A68BE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600B-641B-4FF9-A0E9-75189B51E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E36B-BAF6-4579-9A2B-F88F7B7A68BE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600B-641B-4FF9-A0E9-75189B51E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E36B-BAF6-4579-9A2B-F88F7B7A68BE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600B-641B-4FF9-A0E9-75189B51E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E36B-BAF6-4579-9A2B-F88F7B7A68BE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600B-641B-4FF9-A0E9-75189B51E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E36B-BAF6-4579-9A2B-F88F7B7A68BE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9600B-641B-4FF9-A0E9-75189B51E9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luvias de Grac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744416" cy="36004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Lluvias</a:t>
            </a:r>
            <a:r>
              <a:rPr lang="en-US" b="1" dirty="0" smtClean="0"/>
              <a:t> de </a:t>
            </a:r>
            <a:r>
              <a:rPr lang="en-US" b="1" dirty="0" err="1" smtClean="0"/>
              <a:t>Gracia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3240360" cy="56886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Dios nos ha dado promesa: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"lluvias de gracia enviaré,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dones que os den fortaleza,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gran bendición os daré".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Coro</a:t>
            </a:r>
            <a:r>
              <a:rPr lang="es-ES" b="1" dirty="0">
                <a:solidFill>
                  <a:srgbClr val="FF0000"/>
                </a:solidFill>
              </a:rPr>
              <a:t/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Lluvias de gracia,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lluvias pedimos, Señor;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mándanos lluvias copiosas,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lluvias del Consolador.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Cristo nos dio la promesa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 Santo Consolador;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paz y perdón y pureza,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para su gloria y honor.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Dios nuestro, a todo creyente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muestra tu amor y poder;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tú eres de gracia la fuente,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llenas de paz nuestro ser.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Obra en tus siervos piadosos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celo, virtud y valor;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Dándonos dones preciosos,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Dones del consolador.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Lluvias de Gracia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Lluvias de Gracia </dc:title>
  <dc:creator>mary</dc:creator>
  <cp:lastModifiedBy>mary</cp:lastModifiedBy>
  <cp:revision>4</cp:revision>
  <dcterms:created xsi:type="dcterms:W3CDTF">2019-02-22T21:06:06Z</dcterms:created>
  <dcterms:modified xsi:type="dcterms:W3CDTF">2019-02-23T15:12:01Z</dcterms:modified>
</cp:coreProperties>
</file>