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1621B-56CB-4EEC-8F73-805EA907F515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E2F3B-2B89-4DC0-9BB3-AD24F5A778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shall be showe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takuwa Na Bara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608512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Kutakuwa</a:t>
            </a:r>
            <a:r>
              <a:rPr lang="en-US" b="1" dirty="0" smtClean="0"/>
              <a:t> Na Baraka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4752528" cy="5472608"/>
          </a:xfrm>
        </p:spPr>
        <p:txBody>
          <a:bodyPr>
            <a:noAutofit/>
          </a:bodyPr>
          <a:lstStyle/>
          <a:p>
            <a:pPr algn="l" fontAlgn="t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Kutakuwa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Baraka 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Hiyo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neon 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lake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Kutakuwa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furaha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Bwana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hutoa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kwake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fontAlgn="t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fontAlgn="t"/>
            <a:r>
              <a:rPr lang="en-US" sz="1800" b="1" dirty="0" smtClean="0">
                <a:solidFill>
                  <a:srgbClr val="FF0000"/>
                </a:solidFill>
              </a:rPr>
              <a:t>Ref: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Baraka </a:t>
            </a:r>
            <a:r>
              <a:rPr lang="en-US" sz="1800" b="1" dirty="0" err="1" smtClean="0">
                <a:solidFill>
                  <a:srgbClr val="FF0000"/>
                </a:solidFill>
              </a:rPr>
              <a:t>nyngi</a:t>
            </a:r>
            <a:r>
              <a:rPr lang="en-US" sz="1800" b="1" dirty="0" smtClean="0">
                <a:solidFill>
                  <a:srgbClr val="FF0000"/>
                </a:solidFill>
              </a:rPr>
              <a:t>  Baraka </a:t>
            </a:r>
            <a:r>
              <a:rPr lang="en-US" sz="1800" b="1" dirty="0" err="1" smtClean="0">
                <a:solidFill>
                  <a:srgbClr val="FF0000"/>
                </a:solidFill>
              </a:rPr>
              <a:t>twahitaji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Tumepokea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kiasi</a:t>
            </a:r>
            <a:r>
              <a:rPr lang="en-US" sz="1800" b="1" dirty="0" smtClean="0">
                <a:solidFill>
                  <a:srgbClr val="FF0000"/>
                </a:solidFill>
              </a:rPr>
              <a:t>  Bali </a:t>
            </a:r>
            <a:r>
              <a:rPr lang="en-US" sz="1800" b="1" dirty="0" err="1" smtClean="0">
                <a:solidFill>
                  <a:srgbClr val="FF0000"/>
                </a:solidFill>
              </a:rPr>
              <a:t>twataka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nyingi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 fontAlgn="t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 algn="l" fontAlgn="t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Kuatakuwa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Baraka 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Ufufuo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twataka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mabonde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milima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anyeshe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mvua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fontAlgn="t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 algn="l" fontAlgn="t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Kutakuawa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Baraka 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Zitumwagie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Bwana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Kuburudishwa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twataka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Na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mvua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yako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Bwana</a:t>
            </a:r>
          </a:p>
          <a:p>
            <a:pPr algn="l" fontAlgn="t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 algn="l" fontAlgn="t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Kutakuwa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Baraka  Laity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zianguke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Haja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zetu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twaungama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atusikie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fontAlgn="t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fontAlgn="t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Kutakuwa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Baraka 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Tukimjua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kumtii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tutaburudishwa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Tukimpa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nafasi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Kutakuwa Na Baraka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Kutakuwa Na Baraka </dc:title>
  <dc:creator>mary</dc:creator>
  <cp:lastModifiedBy>mary</cp:lastModifiedBy>
  <cp:revision>8</cp:revision>
  <dcterms:created xsi:type="dcterms:W3CDTF">2019-02-21T22:57:17Z</dcterms:created>
  <dcterms:modified xsi:type="dcterms:W3CDTF">2019-02-22T17:57:44Z</dcterms:modified>
</cp:coreProperties>
</file>