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54A6-B0F4-4A63-9979-91F45DD9B69E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B447-5164-416E-9232-DE58C9401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54A6-B0F4-4A63-9979-91F45DD9B69E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B447-5164-416E-9232-DE58C9401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54A6-B0F4-4A63-9979-91F45DD9B69E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B447-5164-416E-9232-DE58C9401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54A6-B0F4-4A63-9979-91F45DD9B69E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B447-5164-416E-9232-DE58C9401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54A6-B0F4-4A63-9979-91F45DD9B69E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B447-5164-416E-9232-DE58C9401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54A6-B0F4-4A63-9979-91F45DD9B69E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B447-5164-416E-9232-DE58C9401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54A6-B0F4-4A63-9979-91F45DD9B69E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B447-5164-416E-9232-DE58C9401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54A6-B0F4-4A63-9979-91F45DD9B69E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B447-5164-416E-9232-DE58C9401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54A6-B0F4-4A63-9979-91F45DD9B69E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B447-5164-416E-9232-DE58C9401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54A6-B0F4-4A63-9979-91F45DD9B69E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B447-5164-416E-9232-DE58C9401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54A6-B0F4-4A63-9979-91F45DD9B69E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B447-5164-416E-9232-DE58C9401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C54A6-B0F4-4A63-9979-91F45DD9B69E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0B447-5164-416E-9232-DE58C94014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hanga-hangang Tagapaglig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91276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Kahanga-hangang</a:t>
            </a:r>
            <a:r>
              <a:rPr lang="en-US" b="1" dirty="0" smtClean="0"/>
              <a:t> </a:t>
            </a:r>
            <a:r>
              <a:rPr lang="en-US" b="1" dirty="0" err="1" smtClean="0"/>
              <a:t>Tagapagligtas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6696744" cy="487409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Kahanga-hangang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Tagapagligtas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smtClean="0"/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ikinubli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-sang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Kanyang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ikinubli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kalu’lwa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</a:rPr>
              <a:t>Sa </a:t>
            </a:r>
            <a:r>
              <a:rPr lang="en-US" sz="2000" b="1" dirty="0" err="1" smtClean="0">
                <a:solidFill>
                  <a:srgbClr val="FF0000"/>
                </a:solidFill>
              </a:rPr>
              <a:t>bato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aking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buhay</a:t>
            </a:r>
            <a:r>
              <a:rPr lang="en-US" sz="2000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Ako’y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ininga</a:t>
            </a:r>
            <a:r>
              <a:rPr lang="en-US" sz="2000" b="1" dirty="0" smtClean="0">
                <a:solidFill>
                  <a:srgbClr val="FF0000"/>
                </a:solidFill>
              </a:rPr>
              <a:t>  tan  </a:t>
            </a:r>
            <a:r>
              <a:rPr lang="en-US" sz="2000" b="1" dirty="0" err="1" smtClean="0">
                <a:solidFill>
                  <a:srgbClr val="FF0000"/>
                </a:solidFill>
              </a:rPr>
              <a:t>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Kanyang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kamay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Sa </a:t>
            </a:r>
            <a:r>
              <a:rPr lang="en-US" sz="2000" b="1" dirty="0" err="1" smtClean="0">
                <a:solidFill>
                  <a:srgbClr val="FF0000"/>
                </a:solidFill>
              </a:rPr>
              <a:t>pagibig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N’yang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dali</a:t>
            </a:r>
            <a:r>
              <a:rPr lang="en-US" sz="2000" b="1" dirty="0" smtClean="0">
                <a:solidFill>
                  <a:srgbClr val="FF0000"/>
                </a:solidFill>
              </a:rPr>
              <a:t> say,  Sa </a:t>
            </a:r>
            <a:r>
              <a:rPr lang="en-US" sz="2000" b="1" dirty="0" err="1" smtClean="0">
                <a:solidFill>
                  <a:srgbClr val="FF0000"/>
                </a:solidFill>
              </a:rPr>
              <a:t>pagibig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Niyang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tunay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Kahanga-hangang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Tagapagligtas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Pinalakas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pinatibay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 Hindi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makikilos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Dimabilang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iginagawad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t’wina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Kaya’t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inaawit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Pagl’walhati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naramtan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ningning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mapapasalangit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makakapiling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Paglilig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Kahanga-hangang Tagapagligtas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Hesus Poon na Tagapagligts</dc:title>
  <dc:creator>mary</dc:creator>
  <cp:lastModifiedBy>mary</cp:lastModifiedBy>
  <cp:revision>33</cp:revision>
  <dcterms:created xsi:type="dcterms:W3CDTF">2019-02-14T17:21:21Z</dcterms:created>
  <dcterms:modified xsi:type="dcterms:W3CDTF">2019-02-14T18:41:42Z</dcterms:modified>
</cp:coreProperties>
</file>