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2D56-A006-4688-B4F6-3D6C2AA6820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562D8-027A-45F1-9FA3-6521D8B9FE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ur après 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456384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Jour après jour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392488" cy="576064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Mort avec Christ d'une mort volontaire,           Je vis au ciel déjà sur cette terre;                        En attendant son glorieux retour,                           Je suis gardé par lui de jour en jour. 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Jour après jour gardé par ton amour, Jour après jour à l'abri de ton aile, 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C'est le repos et la vie éternelle.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Je t'appartiens, ô Sauveur, pour toujours!</a:t>
            </a:r>
          </a:p>
          <a:p>
            <a:pPr algn="l"/>
            <a:endParaRPr lang="fr-F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n'est douleurs que son </a:t>
            </a:r>
            <a:r>
              <a:rPr lang="fr-F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partage,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n'est fardeaux dont il ne me soulage; 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n'est de pleurs qu'il ne daigne tarir, 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n'est de maux qu'il ne puisse guérir. </a:t>
            </a:r>
            <a:b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mes soupirs s'incline son oreille;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Lorsque je dors, près de moi son </a:t>
            </a:r>
            <a:r>
              <a:rPr lang="fr-F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veille;  Quand, pour toujours, mes yeux se fermeront, Ses bras puissants au ciel me porteront.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Jour après jour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 après jour</dc:title>
  <dc:creator>mary</dc:creator>
  <cp:lastModifiedBy>mary</cp:lastModifiedBy>
  <cp:revision>4</cp:revision>
  <dcterms:created xsi:type="dcterms:W3CDTF">2019-02-10T20:16:11Z</dcterms:created>
  <dcterms:modified xsi:type="dcterms:W3CDTF">2019-02-10T21:47:54Z</dcterms:modified>
</cp:coreProperties>
</file>