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878-0F20-459F-946D-3B2B1ED78AB2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41A6-85E2-498F-AE3F-5BD9B3E49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878-0F20-459F-946D-3B2B1ED78AB2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41A6-85E2-498F-AE3F-5BD9B3E49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878-0F20-459F-946D-3B2B1ED78AB2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41A6-85E2-498F-AE3F-5BD9B3E49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878-0F20-459F-946D-3B2B1ED78AB2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41A6-85E2-498F-AE3F-5BD9B3E49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878-0F20-459F-946D-3B2B1ED78AB2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41A6-85E2-498F-AE3F-5BD9B3E49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878-0F20-459F-946D-3B2B1ED78AB2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41A6-85E2-498F-AE3F-5BD9B3E49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878-0F20-459F-946D-3B2B1ED78AB2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41A6-85E2-498F-AE3F-5BD9B3E49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878-0F20-459F-946D-3B2B1ED78AB2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41A6-85E2-498F-AE3F-5BD9B3E49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878-0F20-459F-946D-3B2B1ED78AB2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41A6-85E2-498F-AE3F-5BD9B3E49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878-0F20-459F-946D-3B2B1ED78AB2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41A6-85E2-498F-AE3F-5BD9B3E49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0878-0F20-459F-946D-3B2B1ED78AB2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641A6-85E2-498F-AE3F-5BD9B3E499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20878-0F20-459F-946D-3B2B1ED78AB2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641A6-85E2-498F-AE3F-5BD9B3E499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wa A'bri Chel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960440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Hiwa</a:t>
            </a:r>
            <a:r>
              <a:rPr lang="en-US" b="1" dirty="0" smtClean="0"/>
              <a:t> </a:t>
            </a:r>
            <a:r>
              <a:rPr lang="en-US" b="1" dirty="0" err="1" smtClean="0"/>
              <a:t>A'bri</a:t>
            </a:r>
            <a:r>
              <a:rPr lang="en-US" b="1" dirty="0" smtClean="0"/>
              <a:t> </a:t>
            </a:r>
            <a:r>
              <a:rPr lang="en-US" b="1" dirty="0" err="1" smtClean="0"/>
              <a:t>Chelao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7236296" cy="489654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A'bri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Chelao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donga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chisol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gitcham ,Kratcha·a  aro  dukni nisan,</a:t>
            </a:r>
            <a:b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ang’ka sara  chisol, unon  ka·sagipa, Sichakjok a·gilsak papna  </a:t>
            </a:r>
            <a:b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it-IT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it-IT" b="1" dirty="0" smtClean="0">
                <a:solidFill>
                  <a:srgbClr val="FF0000"/>
                </a:solidFill>
              </a:rPr>
              <a:t>Ua chischanchijringen, ang’ janggi   un’ jao ong·jaskalna;</a:t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b="1" dirty="0" smtClean="0">
                <a:solidFill>
                  <a:srgbClr val="FF0000"/>
                </a:solidFill>
              </a:rPr>
              <a:t>Ma</a:t>
            </a:r>
            <a:r>
              <a:rPr lang="en-US" b="1" dirty="0" smtClean="0">
                <a:solidFill>
                  <a:srgbClr val="FF0000"/>
                </a:solidFill>
              </a:rPr>
              <a:t>‘</a:t>
            </a:r>
            <a:r>
              <a:rPr lang="en-US" b="1" dirty="0" err="1" smtClean="0">
                <a:solidFill>
                  <a:srgbClr val="FF0000"/>
                </a:solidFill>
              </a:rPr>
              <a:t>gapgen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chisol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gitchamna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Salsao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mukutna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srejaskalna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>
              <a:solidFill>
                <a:srgbClr val="FF0000"/>
              </a:solidFill>
            </a:endParaRPr>
          </a:p>
          <a:p>
            <a:pPr algn="l"/>
            <a:r>
              <a:rPr lang="it-IT" b="1" dirty="0" smtClean="0">
                <a:solidFill>
                  <a:srgbClr val="FF0000"/>
                </a:solidFill>
              </a:rPr>
              <a:t/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ang’ gitcham chisol, jegaljok  a·gilsak; Aiao Uni ka·saai jak; </a:t>
            </a:r>
            <a:b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Isolni Mes bi·sa, watbae rasongtangko,Sichakejok Skobikroko.</a:t>
            </a:r>
            <a:b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 gitcham chisol,  an·chin’ dak  rohijok. Nitobeako anga nikjok; </a:t>
            </a:r>
          </a:p>
          <a:p>
            <a:pPr algn="l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 gitcham chisol,  Jisu saknae sijok, pap wate angko  talatjok,</a:t>
            </a:r>
            <a:b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 gitcham chisol, kakket ong·gen pangnan, Kratcha·a, Chonikana;</a:t>
            </a:r>
          </a:p>
          <a:p>
            <a:pPr algn="l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Unon changsao angko,  rimnapgen salgio, Man·nok pangnan Un ‘rasongko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16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Hiwa A'bri Chelao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Hiwa A'bri Chelao </dc:title>
  <dc:creator>mary</dc:creator>
  <cp:lastModifiedBy>mary</cp:lastModifiedBy>
  <cp:revision>24</cp:revision>
  <dcterms:created xsi:type="dcterms:W3CDTF">2019-02-08T14:57:22Z</dcterms:created>
  <dcterms:modified xsi:type="dcterms:W3CDTF">2019-03-20T19:43:37Z</dcterms:modified>
</cp:coreProperties>
</file>