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A80A3-710A-4F84-9F64-1E3D4B103E5D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8B86-65A9-4D9F-AB84-F9D613A471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332656"/>
            <a:ext cx="6048672" cy="578495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Etun won ko fun mi ki ngbo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424936" cy="3744416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Etun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 ko fun mi ki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Oro </a:t>
            </a:r>
            <a:r>
              <a:rPr lang="en-US" sz="1800" b="1" dirty="0" err="1" smtClean="0">
                <a:solidFill>
                  <a:srgbClr val="FF0000"/>
                </a:solidFill>
              </a:rPr>
              <a:t>didun</a:t>
            </a:r>
            <a:r>
              <a:rPr lang="en-US" sz="1800" b="1" dirty="0" smtClean="0">
                <a:solidFill>
                  <a:srgbClr val="FF0000"/>
                </a:solidFill>
              </a:rPr>
              <a:t>! Oro '</a:t>
            </a:r>
            <a:r>
              <a:rPr lang="en-US" sz="1800" b="1" dirty="0" err="1" smtClean="0">
                <a:solidFill>
                  <a:srgbClr val="FF0000"/>
                </a:solidFill>
              </a:rPr>
              <a:t>yanu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Oro </a:t>
            </a:r>
            <a:r>
              <a:rPr lang="en-US" sz="1800" b="1" dirty="0" err="1" smtClean="0">
                <a:solidFill>
                  <a:srgbClr val="FF0000"/>
                </a:solidFill>
              </a:rPr>
              <a:t>didun</a:t>
            </a:r>
            <a:r>
              <a:rPr lang="en-US" sz="1800" b="1" dirty="0" smtClean="0">
                <a:solidFill>
                  <a:srgbClr val="FF0000"/>
                </a:solidFill>
              </a:rPr>
              <a:t>! Oro '</a:t>
            </a:r>
            <a:r>
              <a:rPr lang="en-US" sz="1800" b="1" dirty="0" err="1" smtClean="0">
                <a:solidFill>
                  <a:srgbClr val="FF0000"/>
                </a:solidFill>
              </a:rPr>
              <a:t>yanu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Oro '</a:t>
            </a:r>
            <a:r>
              <a:rPr lang="en-US" sz="1800" b="1" dirty="0" err="1" smtClean="0">
                <a:solidFill>
                  <a:srgbClr val="FF0000"/>
                </a:solidFill>
              </a:rPr>
              <a:t>yanu</a:t>
            </a:r>
            <a:r>
              <a:rPr lang="en-US" sz="1800" b="1" dirty="0" smtClean="0">
                <a:solidFill>
                  <a:srgbClr val="FF0000"/>
                </a:solidFill>
              </a:rPr>
              <a:t> t' </a:t>
            </a:r>
            <a:r>
              <a:rPr lang="en-US" sz="1800" b="1" dirty="0" err="1" smtClean="0">
                <a:solidFill>
                  <a:srgbClr val="FF0000"/>
                </a:solidFill>
              </a:rPr>
              <a:t>Iye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Oro '</a:t>
            </a:r>
            <a:r>
              <a:rPr lang="en-US" sz="1800" b="1" dirty="0" err="1" smtClean="0">
                <a:solidFill>
                  <a:srgbClr val="FF0000"/>
                </a:solidFill>
              </a:rPr>
              <a:t>yanu</a:t>
            </a:r>
            <a:r>
              <a:rPr lang="en-US" sz="1800" b="1" dirty="0" smtClean="0">
                <a:solidFill>
                  <a:srgbClr val="FF0000"/>
                </a:solidFill>
              </a:rPr>
              <a:t> t' </a:t>
            </a:r>
            <a:r>
              <a:rPr lang="en-US" sz="1800" b="1" dirty="0" err="1" smtClean="0">
                <a:solidFill>
                  <a:srgbClr val="FF0000"/>
                </a:solidFill>
              </a:rPr>
              <a:t>Iye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fifun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s'orun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ihinrere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Etun won ko fun mi ki ngbo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 Tun Won Ko Fun Mi Ki N Gbo </dc:title>
  <dc:creator>mary</dc:creator>
  <cp:lastModifiedBy>mary</cp:lastModifiedBy>
  <cp:revision>9</cp:revision>
  <dcterms:created xsi:type="dcterms:W3CDTF">2021-08-03T15:39:42Z</dcterms:created>
  <dcterms:modified xsi:type="dcterms:W3CDTF">2022-07-05T16:19:35Z</dcterms:modified>
</cp:coreProperties>
</file>