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9BA9-19AB-446A-B5B8-6FB6DFCF620C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C1-6851-4666-9D6E-E5AD92630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9BA9-19AB-446A-B5B8-6FB6DFCF620C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C1-6851-4666-9D6E-E5AD92630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9BA9-19AB-446A-B5B8-6FB6DFCF620C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C1-6851-4666-9D6E-E5AD92630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9BA9-19AB-446A-B5B8-6FB6DFCF620C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C1-6851-4666-9D6E-E5AD92630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9BA9-19AB-446A-B5B8-6FB6DFCF620C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C1-6851-4666-9D6E-E5AD92630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9BA9-19AB-446A-B5B8-6FB6DFCF620C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C1-6851-4666-9D6E-E5AD92630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9BA9-19AB-446A-B5B8-6FB6DFCF620C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C1-6851-4666-9D6E-E5AD92630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9BA9-19AB-446A-B5B8-6FB6DFCF620C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C1-6851-4666-9D6E-E5AD92630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9BA9-19AB-446A-B5B8-6FB6DFCF620C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C1-6851-4666-9D6E-E5AD92630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9BA9-19AB-446A-B5B8-6FB6DFCF620C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C1-6851-4666-9D6E-E5AD92630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49BA9-19AB-446A-B5B8-6FB6DFCF620C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C1-6851-4666-9D6E-E5AD92630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49BA9-19AB-446A-B5B8-6FB6DFCF620C}" type="datetimeFigureOut">
              <a:rPr lang="en-US" smtClean="0"/>
              <a:pPr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6F6C1-6851-4666-9D6E-E5AD92630E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r komen stromen van ze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408712" cy="506487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Er komen stromen van zegen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3600400" cy="4874096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komen stromen van zegen,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heeft Gods woord ons beloofd,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stromen, verkwikkend als regen,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vloeien tot elk die gelooft.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Ref:                                                             </a:t>
            </a:r>
            <a:r>
              <a:rPr lang="nl-NL" sz="1800" b="1" dirty="0" smtClean="0">
                <a:solidFill>
                  <a:srgbClr val="FF0000"/>
                </a:solidFill>
              </a:rPr>
              <a:t>Stromen</a:t>
            </a:r>
            <a:r>
              <a:rPr lang="nl-NL" sz="1800" b="1" dirty="0" smtClean="0">
                <a:solidFill>
                  <a:srgbClr val="FF0000"/>
                </a:solidFill>
              </a:rPr>
              <a:t>, stromen van zegen,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komen als plasregens neer.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Nu vallen drupp’len reeds neder,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zend ons die stromen, o Heer.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endParaRPr lang="nl-NL" sz="18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komen stromen van zegen,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heerlijk verkwikkend zal ‘t zijn,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de valleien en bergen,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zal er nieuw leven dan zijn.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komen stromen van zegen,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zend ons die heilstroom nu neer,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geef ons die grote verkwikking,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geef z’ ons voortdurend, o Heer.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Er komen stromen van zegen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 komen stromen van zegen</dc:title>
  <dc:creator>mary</dc:creator>
  <cp:lastModifiedBy>mary</cp:lastModifiedBy>
  <cp:revision>7</cp:revision>
  <dcterms:created xsi:type="dcterms:W3CDTF">2019-02-23T15:07:48Z</dcterms:created>
  <dcterms:modified xsi:type="dcterms:W3CDTF">2019-02-25T15:36:54Z</dcterms:modified>
</cp:coreProperties>
</file>