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BA9E-9B40-481E-99FD-85068146AD65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97FD3-69A6-4694-8556-D38560F3C8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el monte calvar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 el </a:t>
            </a:r>
            <a:r>
              <a:rPr lang="en-US" b="1" dirty="0" err="1" smtClean="0"/>
              <a:t>monte</a:t>
            </a:r>
            <a:r>
              <a:rPr lang="en-US" b="1" dirty="0" smtClean="0"/>
              <a:t> </a:t>
            </a:r>
            <a:r>
              <a:rPr lang="en-US" b="1" dirty="0" err="1" smtClean="0"/>
              <a:t>calvario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676456" cy="5112568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monte Calvario se vio una cruz,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Emblema de afrenta y dolor.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yo quiero esa cruz do murió mi Jesús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salvar al más vil pecador.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¡Oh! Yo siempre amaré esa cruz.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sus triunfos mi gloria será.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algún día en vez de esa cruz,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Mi corona Jesús me dará.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el mundo desprecie la cruz de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mi tiene suma atracción.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en ella llevo el Cordero de Dios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pecado y mí condenación.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cruz do su sangre Jesús derramó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Hermosura contemplo en visión.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en ella el Cordero inmolado murió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darme pureza y perdón.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seré siempre fiel a la cruz de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desprecios con él sufriré.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algún día feliz con los santos en luz,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su gloria tendré.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el monte calvario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el monte calvario </dc:title>
  <dc:creator>mary</dc:creator>
  <cp:lastModifiedBy>mary</cp:lastModifiedBy>
  <cp:revision>11</cp:revision>
  <dcterms:created xsi:type="dcterms:W3CDTF">2019-02-05T14:41:22Z</dcterms:created>
  <dcterms:modified xsi:type="dcterms:W3CDTF">2022-03-25T18:00:46Z</dcterms:modified>
</cp:coreProperties>
</file>