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FC41D-E646-4BCC-835E-C313980233B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9644-A8D8-4B9A-9086-AE3477E9D1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me la Historia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Dime la historia de Cristo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1124744"/>
            <a:ext cx="59584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1. Dime la historia de Cristo; </a:t>
            </a:r>
            <a:r>
              <a:rPr lang="es-ES" b="1" dirty="0" smtClean="0"/>
              <a:t>grábala </a:t>
            </a:r>
            <a:r>
              <a:rPr lang="es-ES" b="1" dirty="0" smtClean="0"/>
              <a:t>en mi </a:t>
            </a:r>
            <a:r>
              <a:rPr lang="es-ES" b="1" dirty="0" smtClean="0"/>
              <a:t>corazón; </a:t>
            </a:r>
            <a:endParaRPr lang="es-ES" b="1" dirty="0" smtClean="0"/>
          </a:p>
          <a:p>
            <a:r>
              <a:rPr lang="es-ES" b="1" dirty="0" smtClean="0"/>
              <a:t>Dime la historia preciosa, cuan melodioso es su son! </a:t>
            </a:r>
          </a:p>
          <a:p>
            <a:r>
              <a:rPr lang="es-ES" b="1" dirty="0" smtClean="0"/>
              <a:t>Di como cuando </a:t>
            </a:r>
            <a:r>
              <a:rPr lang="es-ES" b="1" dirty="0" smtClean="0"/>
              <a:t>nacía, ángeles </a:t>
            </a:r>
            <a:r>
              <a:rPr lang="es-ES" b="1" dirty="0" smtClean="0"/>
              <a:t>con dulce voz </a:t>
            </a:r>
          </a:p>
          <a:p>
            <a:r>
              <a:rPr lang="es-ES" b="1" dirty="0" smtClean="0"/>
              <a:t>" Paz en la tierra", cantaron, " y en las alturas gloria a Dios".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 </a:t>
            </a:r>
            <a:r>
              <a:rPr lang="es-ES" b="1" dirty="0" smtClean="0">
                <a:solidFill>
                  <a:srgbClr val="FF0000"/>
                </a:solidFill>
              </a:rPr>
              <a:t>: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Dime </a:t>
            </a:r>
            <a:r>
              <a:rPr lang="es-ES" b="1" dirty="0" smtClean="0">
                <a:solidFill>
                  <a:srgbClr val="FF0000"/>
                </a:solidFill>
              </a:rPr>
              <a:t>la historia de Cristo; </a:t>
            </a:r>
            <a:r>
              <a:rPr lang="es-ES" b="1" dirty="0" smtClean="0">
                <a:solidFill>
                  <a:srgbClr val="FF0000"/>
                </a:solidFill>
              </a:rPr>
              <a:t>grábala </a:t>
            </a:r>
            <a:r>
              <a:rPr lang="es-ES" b="1" dirty="0" smtClean="0">
                <a:solidFill>
                  <a:srgbClr val="FF0000"/>
                </a:solidFill>
              </a:rPr>
              <a:t>en mi </a:t>
            </a:r>
            <a:r>
              <a:rPr lang="es-ES" b="1" dirty="0" smtClean="0">
                <a:solidFill>
                  <a:srgbClr val="FF0000"/>
                </a:solidFill>
              </a:rPr>
              <a:t>corazón; 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Dime la historia preciosa, cuan melodioso es su son!</a:t>
            </a:r>
          </a:p>
          <a:p>
            <a:endParaRPr lang="es-ES" b="1" dirty="0" smtClean="0"/>
          </a:p>
          <a:p>
            <a:r>
              <a:rPr lang="es-ES" b="1" dirty="0" smtClean="0"/>
              <a:t>2. Dime del tiempo en que a solas en el desierto se hall; </a:t>
            </a:r>
          </a:p>
          <a:p>
            <a:r>
              <a:rPr lang="es-ES" b="1" dirty="0" smtClean="0"/>
              <a:t>De </a:t>
            </a:r>
            <a:r>
              <a:rPr lang="es-ES" b="1" dirty="0" smtClean="0"/>
              <a:t>Satanás </a:t>
            </a:r>
            <a:r>
              <a:rPr lang="es-ES" b="1" dirty="0" smtClean="0"/>
              <a:t>fue tentado, mas con poder le </a:t>
            </a:r>
            <a:r>
              <a:rPr lang="es-ES" b="1" dirty="0" smtClean="0"/>
              <a:t>venció. </a:t>
            </a:r>
            <a:endParaRPr lang="es-ES" b="1" dirty="0" smtClean="0"/>
          </a:p>
          <a:p>
            <a:r>
              <a:rPr lang="es-ES" b="1" dirty="0" smtClean="0"/>
              <a:t>Dime de todas sus obras, de su tristeza y dolor. </a:t>
            </a:r>
          </a:p>
          <a:p>
            <a:r>
              <a:rPr lang="es-ES" b="1" dirty="0" smtClean="0"/>
              <a:t>Pues sin hogar, despreciado anduvo nuestro Salvador.</a:t>
            </a:r>
          </a:p>
          <a:p>
            <a:endParaRPr lang="es-ES" b="1" dirty="0" smtClean="0"/>
          </a:p>
          <a:p>
            <a:r>
              <a:rPr lang="es-ES" b="1" dirty="0" smtClean="0"/>
              <a:t>3. Di cuando crucificado el por nosotros </a:t>
            </a:r>
            <a:r>
              <a:rPr lang="es-ES" b="1" dirty="0" smtClean="0"/>
              <a:t>murió. </a:t>
            </a:r>
            <a:endParaRPr lang="es-ES" b="1" dirty="0" smtClean="0"/>
          </a:p>
          <a:p>
            <a:r>
              <a:rPr lang="es-ES" b="1" dirty="0" smtClean="0"/>
              <a:t>Di del sepulcro sellado; di como resucito. </a:t>
            </a:r>
          </a:p>
          <a:p>
            <a:r>
              <a:rPr lang="es-ES" b="1" dirty="0" smtClean="0"/>
              <a:t>En esa historia tan tierna miro las pruebas de amor; </a:t>
            </a:r>
          </a:p>
          <a:p>
            <a:r>
              <a:rPr lang="es-ES" b="1" dirty="0" smtClean="0"/>
              <a:t>Mi </a:t>
            </a:r>
            <a:r>
              <a:rPr lang="es-ES" b="1" dirty="0" smtClean="0"/>
              <a:t>redención </a:t>
            </a:r>
            <a:r>
              <a:rPr lang="es-ES" b="1" dirty="0" smtClean="0"/>
              <a:t>ha comprado el bondadoso Salvador.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Dime la historia de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 la Historia de Cristo </dc:title>
  <dc:creator>mary</dc:creator>
  <cp:lastModifiedBy>mary</cp:lastModifiedBy>
  <cp:revision>9</cp:revision>
  <dcterms:created xsi:type="dcterms:W3CDTF">2019-02-14T20:32:16Z</dcterms:created>
  <dcterms:modified xsi:type="dcterms:W3CDTF">2022-06-24T18:04:15Z</dcterms:modified>
</cp:coreProperties>
</file>