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C792-7135-43D5-ADA6-1B1E21723041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524A7-4FAB-4B3C-ACF3-4FCA451018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Old, Old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me La Antigua Historia1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"/>
            <a:ext cx="5112568" cy="40466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Dime La Antigua </a:t>
            </a:r>
            <a:r>
              <a:rPr lang="en-US" sz="3600" b="1" dirty="0" err="1" smtClean="0"/>
              <a:t>Historia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683568" y="476672"/>
            <a:ext cx="51845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1. Dime la antigua </a:t>
            </a:r>
            <a:r>
              <a:rPr lang="es-ES" b="1" dirty="0" smtClean="0"/>
              <a:t>historia  del </a:t>
            </a:r>
            <a:r>
              <a:rPr lang="es-ES" b="1" dirty="0" smtClean="0"/>
              <a:t>celestial favor,</a:t>
            </a:r>
          </a:p>
          <a:p>
            <a:r>
              <a:rPr lang="es-ES" b="1" dirty="0" smtClean="0"/>
              <a:t>de Cristo y de su gloria</a:t>
            </a:r>
            <a:r>
              <a:rPr lang="es-ES" b="1" dirty="0" smtClean="0"/>
              <a:t>,  de </a:t>
            </a:r>
            <a:r>
              <a:rPr lang="es-ES" b="1" dirty="0" smtClean="0"/>
              <a:t>Cristo y de su amor.</a:t>
            </a:r>
          </a:p>
          <a:p>
            <a:r>
              <a:rPr lang="es-ES" b="1" dirty="0" smtClean="0"/>
              <a:t>Dímela con </a:t>
            </a:r>
            <a:r>
              <a:rPr lang="es-ES" b="1" dirty="0" smtClean="0"/>
              <a:t>llaneza  propia </a:t>
            </a:r>
            <a:r>
              <a:rPr lang="es-ES" b="1" dirty="0" smtClean="0"/>
              <a:t>de la niñez,</a:t>
            </a:r>
          </a:p>
          <a:p>
            <a:r>
              <a:rPr lang="es-ES" b="1" dirty="0" smtClean="0"/>
              <a:t>porque es mi mente </a:t>
            </a:r>
            <a:r>
              <a:rPr lang="es-ES" b="1" dirty="0" smtClean="0"/>
              <a:t>débil  y </a:t>
            </a:r>
            <a:r>
              <a:rPr lang="es-ES" b="1" dirty="0" smtClean="0"/>
              <a:t>anhela sencillez.</a:t>
            </a:r>
          </a:p>
          <a:p>
            <a:endParaRPr lang="es-ES" b="1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Dime la antigua historia</a:t>
            </a:r>
            <a:r>
              <a:rPr lang="es-ES" b="1" dirty="0" smtClean="0">
                <a:solidFill>
                  <a:srgbClr val="FF0000"/>
                </a:solidFill>
              </a:rPr>
              <a:t>,  cuéntame </a:t>
            </a:r>
            <a:r>
              <a:rPr lang="es-ES" b="1" dirty="0" smtClean="0">
                <a:solidFill>
                  <a:srgbClr val="FF0000"/>
                </a:solidFill>
              </a:rPr>
              <a:t>la victoria,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háblame de la </a:t>
            </a:r>
            <a:r>
              <a:rPr lang="es-ES" b="1" dirty="0" smtClean="0">
                <a:solidFill>
                  <a:srgbClr val="FF0000"/>
                </a:solidFill>
              </a:rPr>
              <a:t>gloria  de </a:t>
            </a:r>
            <a:r>
              <a:rPr lang="es-ES" b="1" dirty="0" smtClean="0">
                <a:solidFill>
                  <a:srgbClr val="FF0000"/>
                </a:solidFill>
              </a:rPr>
              <a:t>Cristo y de su amor.</a:t>
            </a:r>
          </a:p>
          <a:p>
            <a:endParaRPr lang="es-ES" b="1" dirty="0" smtClean="0"/>
          </a:p>
          <a:p>
            <a:r>
              <a:rPr lang="es-ES" b="1" dirty="0" smtClean="0"/>
              <a:t>2. Dime esa grata </a:t>
            </a:r>
            <a:r>
              <a:rPr lang="es-ES" b="1" dirty="0" smtClean="0"/>
              <a:t>historia  con </a:t>
            </a:r>
            <a:r>
              <a:rPr lang="es-ES" b="1" dirty="0" smtClean="0"/>
              <a:t>lentitud; y así</a:t>
            </a:r>
          </a:p>
          <a:p>
            <a:r>
              <a:rPr lang="es-ES" b="1" dirty="0" smtClean="0"/>
              <a:t>conoceré la </a:t>
            </a:r>
            <a:r>
              <a:rPr lang="es-ES" b="1" dirty="0" smtClean="0"/>
              <a:t>obra  que </a:t>
            </a:r>
            <a:r>
              <a:rPr lang="es-ES" b="1" dirty="0" smtClean="0"/>
              <a:t>Cristo hizo por mí.</a:t>
            </a:r>
          </a:p>
          <a:p>
            <a:r>
              <a:rPr lang="es-ES" b="1" dirty="0" smtClean="0"/>
              <a:t>Dímela con frecuencia</a:t>
            </a:r>
            <a:r>
              <a:rPr lang="es-ES" b="1" dirty="0" smtClean="0"/>
              <a:t>,  pues </a:t>
            </a:r>
            <a:r>
              <a:rPr lang="es-ES" b="1" dirty="0" smtClean="0"/>
              <a:t>soy dado a olvidar,</a:t>
            </a:r>
          </a:p>
          <a:p>
            <a:r>
              <a:rPr lang="es-ES" b="1" dirty="0" smtClean="0"/>
              <a:t>y el matinal </a:t>
            </a:r>
            <a:r>
              <a:rPr lang="es-ES" b="1" dirty="0" smtClean="0"/>
              <a:t>rocío  suele </a:t>
            </a:r>
            <a:r>
              <a:rPr lang="es-ES" b="1" dirty="0" smtClean="0"/>
              <a:t>el sol disipar.</a:t>
            </a:r>
          </a:p>
          <a:p>
            <a:endParaRPr lang="es-ES" b="1" dirty="0" smtClean="0"/>
          </a:p>
          <a:p>
            <a:r>
              <a:rPr lang="es-ES" b="1" dirty="0" smtClean="0"/>
              <a:t>3. Dime tan dulce </a:t>
            </a:r>
            <a:r>
              <a:rPr lang="es-ES" b="1" dirty="0" smtClean="0"/>
              <a:t>historia  con </a:t>
            </a:r>
            <a:r>
              <a:rPr lang="es-ES" b="1" dirty="0" smtClean="0"/>
              <a:t>tono claro y fiel.</a:t>
            </a:r>
          </a:p>
          <a:p>
            <a:r>
              <a:rPr lang="es-ES" b="1" dirty="0" smtClean="0"/>
              <a:t>Murió Jesús, y </a:t>
            </a:r>
            <a:r>
              <a:rPr lang="es-ES" b="1" dirty="0" smtClean="0"/>
              <a:t>salvo  yo </a:t>
            </a:r>
            <a:r>
              <a:rPr lang="es-ES" b="1" dirty="0" smtClean="0"/>
              <a:t>quiero ser por Él.</a:t>
            </a:r>
          </a:p>
          <a:p>
            <a:r>
              <a:rPr lang="es-ES" b="1" dirty="0" smtClean="0"/>
              <a:t>Dime esa historia siempre</a:t>
            </a:r>
            <a:r>
              <a:rPr lang="es-ES" b="1" dirty="0" smtClean="0"/>
              <a:t>,  si </a:t>
            </a:r>
            <a:r>
              <a:rPr lang="es-ES" b="1" dirty="0" smtClean="0"/>
              <a:t>en tiempo de aflicción</a:t>
            </a:r>
          </a:p>
          <a:p>
            <a:r>
              <a:rPr lang="es-ES" b="1" dirty="0" smtClean="0"/>
              <a:t>deseas a mi </a:t>
            </a:r>
            <a:r>
              <a:rPr lang="es-ES" b="1" dirty="0" smtClean="0"/>
              <a:t>alma  traer </a:t>
            </a:r>
            <a:r>
              <a:rPr lang="es-ES" b="1" dirty="0" smtClean="0"/>
              <a:t>consolación.</a:t>
            </a:r>
          </a:p>
          <a:p>
            <a:endParaRPr lang="es-ES" b="1" dirty="0" smtClean="0"/>
          </a:p>
          <a:p>
            <a:r>
              <a:rPr lang="es-ES" b="1" dirty="0" smtClean="0"/>
              <a:t>4. Dime la misma historia</a:t>
            </a:r>
            <a:r>
              <a:rPr lang="es-ES" b="1" dirty="0" smtClean="0"/>
              <a:t>,  si </a:t>
            </a:r>
            <a:r>
              <a:rPr lang="es-ES" b="1" dirty="0" smtClean="0"/>
              <a:t>crees que tal vez</a:t>
            </a:r>
          </a:p>
          <a:p>
            <a:r>
              <a:rPr lang="es-ES" b="1" dirty="0" smtClean="0"/>
              <a:t>me ciega de este </a:t>
            </a:r>
            <a:r>
              <a:rPr lang="es-ES" b="1" dirty="0" smtClean="0"/>
              <a:t>mundo  la </a:t>
            </a:r>
            <a:r>
              <a:rPr lang="es-ES" b="1" dirty="0" smtClean="0"/>
              <a:t>falsa brillantez.</a:t>
            </a:r>
          </a:p>
          <a:p>
            <a:r>
              <a:rPr lang="es-ES" b="1" dirty="0" smtClean="0"/>
              <a:t>Y cuando ya me </a:t>
            </a:r>
            <a:r>
              <a:rPr lang="es-ES" b="1" dirty="0" smtClean="0"/>
              <a:t>alumbre  de </a:t>
            </a:r>
            <a:r>
              <a:rPr lang="es-ES" b="1" dirty="0" smtClean="0"/>
              <a:t>la gloria la luz,</a:t>
            </a:r>
          </a:p>
          <a:p>
            <a:r>
              <a:rPr lang="es-ES" b="1" dirty="0" smtClean="0"/>
              <a:t>repíteme la historia</a:t>
            </a:r>
            <a:r>
              <a:rPr lang="es-ES" b="1" dirty="0" smtClean="0"/>
              <a:t>:  «</a:t>
            </a:r>
            <a:r>
              <a:rPr lang="es-ES" b="1" dirty="0" smtClean="0"/>
              <a:t>Quien te salva es Jesús».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Dime La Antigua Historia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Dime La Antigua Historia </dc:title>
  <dc:creator>mary</dc:creator>
  <cp:lastModifiedBy>mary</cp:lastModifiedBy>
  <cp:revision>4</cp:revision>
  <dcterms:created xsi:type="dcterms:W3CDTF">2019-02-15T16:50:18Z</dcterms:created>
  <dcterms:modified xsi:type="dcterms:W3CDTF">2020-10-28T14:37:54Z</dcterms:modified>
</cp:coreProperties>
</file>