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CC24E-1843-4AFF-B6EF-39675756ADD3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BCA2-5D07-4D7C-BCF4-977A1E0B5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CC24E-1843-4AFF-B6EF-39675756ADD3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BCA2-5D07-4D7C-BCF4-977A1E0B5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CC24E-1843-4AFF-B6EF-39675756ADD3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BCA2-5D07-4D7C-BCF4-977A1E0B5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CC24E-1843-4AFF-B6EF-39675756ADD3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BCA2-5D07-4D7C-BCF4-977A1E0B5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CC24E-1843-4AFF-B6EF-39675756ADD3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BCA2-5D07-4D7C-BCF4-977A1E0B5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CC24E-1843-4AFF-B6EF-39675756ADD3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BCA2-5D07-4D7C-BCF4-977A1E0B5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CC24E-1843-4AFF-B6EF-39675756ADD3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BCA2-5D07-4D7C-BCF4-977A1E0B5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CC24E-1843-4AFF-B6EF-39675756ADD3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BCA2-5D07-4D7C-BCF4-977A1E0B5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CC24E-1843-4AFF-B6EF-39675756ADD3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BCA2-5D07-4D7C-BCF4-977A1E0B5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CC24E-1843-4AFF-B6EF-39675756ADD3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BCA2-5D07-4D7C-BCF4-977A1E0B5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CC24E-1843-4AFF-B6EF-39675756ADD3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BCA2-5D07-4D7C-BCF4-977A1E0B5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CC24E-1843-4AFF-B6EF-39675756ADD3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CBCA2-5D07-4D7C-BCF4-977A1E0B50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Sunshine in My Soul Today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is Sunshine in My Soul Today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260648"/>
            <a:ext cx="6696744" cy="576064"/>
          </a:xfrm>
        </p:spPr>
        <p:txBody>
          <a:bodyPr>
            <a:noAutofit/>
          </a:bodyPr>
          <a:lstStyle/>
          <a:p>
            <a:r>
              <a:rPr lang="en-US" sz="4000" b="1" dirty="0" err="1" smtClean="0"/>
              <a:t>Det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Er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Solskinn</a:t>
            </a:r>
            <a:r>
              <a:rPr lang="en-US" sz="4000" b="1" dirty="0" smtClean="0"/>
              <a:t> I Min </a:t>
            </a:r>
            <a:r>
              <a:rPr lang="en-US" sz="4000" b="1" dirty="0" err="1" smtClean="0"/>
              <a:t>Sjel</a:t>
            </a:r>
            <a:r>
              <a:rPr lang="en-US" sz="4000" b="1" dirty="0" smtClean="0"/>
              <a:t> I </a:t>
            </a:r>
            <a:r>
              <a:rPr lang="en-US" sz="4000" b="1" dirty="0" smtClean="0"/>
              <a:t>Dag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7128792" cy="460851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 er solskinn i min sjel i dag, en sol så klar og skjær</a:t>
            </a:r>
          </a:p>
          <a:p>
            <a:pPr algn="l"/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 nattens skygger drevet bort, og Jesus solen er.</a:t>
            </a:r>
          </a:p>
          <a:p>
            <a:pPr algn="l"/>
            <a:endParaRPr lang="nb-NO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b="1" dirty="0" smtClean="0">
                <a:solidFill>
                  <a:srgbClr val="FF0000"/>
                </a:solidFill>
              </a:rPr>
              <a:t>REF: </a:t>
            </a:r>
          </a:p>
          <a:p>
            <a:pPr algn="l"/>
            <a:r>
              <a:rPr lang="nb-NO" b="1" dirty="0" smtClean="0">
                <a:solidFill>
                  <a:srgbClr val="FF0000"/>
                </a:solidFill>
              </a:rPr>
              <a:t>Det er solskinn, sommer solskinn</a:t>
            </a:r>
          </a:p>
          <a:p>
            <a:pPr algn="l"/>
            <a:r>
              <a:rPr lang="nb-NO" b="1" dirty="0" smtClean="0">
                <a:solidFill>
                  <a:srgbClr val="FF0000"/>
                </a:solidFill>
              </a:rPr>
              <a:t>og så fredfullt tankens timer går.</a:t>
            </a:r>
          </a:p>
          <a:p>
            <a:pPr algn="l"/>
            <a:r>
              <a:rPr lang="nb-NO" b="1" dirty="0" smtClean="0">
                <a:solidFill>
                  <a:srgbClr val="FF0000"/>
                </a:solidFill>
              </a:rPr>
              <a:t>I Jesu åsyn ser jeg inn,</a:t>
            </a:r>
          </a:p>
          <a:p>
            <a:pPr algn="l"/>
            <a:r>
              <a:rPr lang="nb-NO" b="1" dirty="0" smtClean="0">
                <a:solidFill>
                  <a:srgbClr val="FF0000"/>
                </a:solidFill>
              </a:rPr>
              <a:t>det er sollyst i mitt sinn.</a:t>
            </a:r>
          </a:p>
          <a:p>
            <a:pPr algn="l"/>
            <a:endParaRPr lang="nb-NO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 er lovsang i min sjel i dag, en strengelek for Ham,</a:t>
            </a:r>
          </a:p>
          <a:p>
            <a:pPr algn="l"/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fra hjertet stiger toner fler enn jeg kan juble frem.</a:t>
            </a:r>
          </a:p>
          <a:p>
            <a:pPr algn="l"/>
            <a:endParaRPr lang="nb-NO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 er vårliv i min sjel i dag for Jesus i meg bor,</a:t>
            </a:r>
          </a:p>
          <a:p>
            <a:pPr algn="l"/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hjertets hage vokser frem et nådens blomsterflor.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111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Det Er Solskinn I Min Sjel I Dag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Solskinn i min sjel</dc:title>
  <dc:creator>mary</dc:creator>
  <cp:lastModifiedBy>FRONT</cp:lastModifiedBy>
  <cp:revision>10</cp:revision>
  <dcterms:created xsi:type="dcterms:W3CDTF">2019-01-25T22:15:09Z</dcterms:created>
  <dcterms:modified xsi:type="dcterms:W3CDTF">2025-06-04T17:44:29Z</dcterms:modified>
</cp:coreProperties>
</file>