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8C2B3-643A-4EF4-BCCE-347C41F1AB7F}" type="datetimeFigureOut">
              <a:rPr lang="en-US" smtClean="0"/>
              <a:pPr/>
              <a:t>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97188-6FDE-446E-AD97-D26BE93849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s alt rauhe Kre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464496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Das alt </a:t>
            </a:r>
            <a:r>
              <a:rPr lang="en-US" b="1" dirty="0" err="1" smtClean="0"/>
              <a:t>rauhe</a:t>
            </a:r>
            <a:r>
              <a:rPr lang="en-US" b="1" dirty="0" smtClean="0"/>
              <a:t> </a:t>
            </a:r>
            <a:r>
              <a:rPr lang="en-US" b="1" dirty="0" err="1" smtClean="0"/>
              <a:t>Kreuz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6552728" cy="612068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auf Golgatha stand einst ein alt' rauhes Kreuz,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stets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Sinnbild von Leiden und Weh, doch ich liebe das Kreuz, denn dort hing einst der Herr, und in ihm ich das Gotteslamm seh'.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</a:t>
            </a:r>
            <a:r>
              <a:rPr lang="de-DE" sz="1800" b="1" dirty="0" smtClean="0">
                <a:solidFill>
                  <a:srgbClr val="FF0000"/>
                </a:solidFill>
              </a:rPr>
              <a:t>efrain</a:t>
            </a:r>
            <a:endParaRPr lang="de-DE" sz="1800" b="1" dirty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Schätzen werd' ich das alt' rauhe Kreuz, </a:t>
            </a:r>
            <a:r>
              <a:rPr lang="de-DE" sz="1800" b="1" dirty="0" smtClean="0">
                <a:solidFill>
                  <a:srgbClr val="FF0000"/>
                </a:solidFill>
              </a:rPr>
              <a:t>                                                bis </a:t>
            </a:r>
            <a:r>
              <a:rPr lang="de-DE" sz="1800" b="1" dirty="0" smtClean="0">
                <a:solidFill>
                  <a:srgbClr val="FF0000"/>
                </a:solidFill>
              </a:rPr>
              <a:t>ich Jesum erblick auf dem Thron</a:t>
            </a:r>
            <a:r>
              <a:rPr lang="de-DE" sz="1800" b="1" dirty="0" smtClean="0">
                <a:solidFill>
                  <a:srgbClr val="FF0000"/>
                </a:solidFill>
              </a:rPr>
              <a:t>.                                                     Ich </a:t>
            </a:r>
            <a:r>
              <a:rPr lang="de-DE" sz="1800" b="1" dirty="0" smtClean="0">
                <a:solidFill>
                  <a:srgbClr val="FF0000"/>
                </a:solidFill>
              </a:rPr>
              <a:t>will halten mich fest an dem Kreuz, </a:t>
            </a:r>
            <a:r>
              <a:rPr lang="de-DE" sz="1800" b="1" dirty="0" smtClean="0">
                <a:solidFill>
                  <a:srgbClr val="FF0000"/>
                </a:solidFill>
              </a:rPr>
              <a:t>                                           einst </a:t>
            </a:r>
            <a:r>
              <a:rPr lang="de-DE" sz="1800" b="1" dirty="0" smtClean="0">
                <a:solidFill>
                  <a:srgbClr val="FF0000"/>
                </a:solidFill>
              </a:rPr>
              <a:t>erhalt' ich dafür eine Kron'.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Dieses alt' rauhe Kreuz, von der Welt so verhöhnt,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zieht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wunderbar mächtiglich an, hat doch dort Gottes Lamm, das vom Thron zu uns kam, für uns Sünder Genüge getan.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Diesem alt' rauhen Kreuz bleib' auf immer ich treu,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trage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williglich Schande und Hohn. Einstens ruft er mich heim,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wo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ewig darf schau'n seine Herrlichkeit vor Gottes Thron.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152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Das alt rauhe Kreuz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alt rauhe Kreuz </dc:title>
  <dc:creator>mary</dc:creator>
  <cp:lastModifiedBy>mary</cp:lastModifiedBy>
  <cp:revision>5</cp:revision>
  <dcterms:created xsi:type="dcterms:W3CDTF">2019-02-05T22:40:02Z</dcterms:created>
  <dcterms:modified xsi:type="dcterms:W3CDTF">2019-02-07T16:46:53Z</dcterms:modified>
</cp:coreProperties>
</file>