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2565-2F05-45EF-94A2-723EA51DDD1F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C85F7-77A3-434E-A226-7DFE6F721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2565-2F05-45EF-94A2-723EA51DDD1F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C85F7-77A3-434E-A226-7DFE6F721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2565-2F05-45EF-94A2-723EA51DDD1F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C85F7-77A3-434E-A226-7DFE6F721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2565-2F05-45EF-94A2-723EA51DDD1F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C85F7-77A3-434E-A226-7DFE6F721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2565-2F05-45EF-94A2-723EA51DDD1F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C85F7-77A3-434E-A226-7DFE6F721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2565-2F05-45EF-94A2-723EA51DDD1F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C85F7-77A3-434E-A226-7DFE6F721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2565-2F05-45EF-94A2-723EA51DDD1F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C85F7-77A3-434E-A226-7DFE6F721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2565-2F05-45EF-94A2-723EA51DDD1F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C85F7-77A3-434E-A226-7DFE6F721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2565-2F05-45EF-94A2-723EA51DDD1F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C85F7-77A3-434E-A226-7DFE6F721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2565-2F05-45EF-94A2-723EA51DDD1F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C85F7-77A3-434E-A226-7DFE6F721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2565-2F05-45EF-94A2-723EA51DDD1F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C85F7-77A3-434E-A226-7DFE6F7215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C2565-2F05-45EF-94A2-723EA51DDD1F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C85F7-77A3-434E-A226-7DFE6F7215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arer, still nearer, close to Thy heart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 meu Mest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4248472" cy="55111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Cristo </a:t>
            </a:r>
            <a:r>
              <a:rPr lang="en-US" b="1" dirty="0" err="1" smtClean="0">
                <a:solidFill>
                  <a:schemeClr val="bg1"/>
                </a:solidFill>
              </a:rPr>
              <a:t>meu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Mestre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3888432" cy="576064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pt-BR" b="1" dirty="0" smtClean="0">
                <a:solidFill>
                  <a:schemeClr val="bg1"/>
                </a:solidFill>
              </a:rPr>
              <a:t>Cristo, meu Mestre e meu Senhor 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Eu Te adoro, por fé, com fervor;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Rogo que guardes meu coração;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Vem protegê-lo com Tua unção;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E defende-lo, ó meu Guardião.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/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Mestre </a:t>
            </a:r>
            <a:r>
              <a:rPr lang="pt-BR" b="1" dirty="0" smtClean="0">
                <a:solidFill>
                  <a:schemeClr val="bg1"/>
                </a:solidFill>
              </a:rPr>
              <a:t>Divino, sempre senti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Meu coração dependente de Ti;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Bom fundamento dá-lhe, Senhor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Dá-lhe firmeza, virtude, valor;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E fortaleza, ó meu Protetor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/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Vale </a:t>
            </a:r>
            <a:r>
              <a:rPr lang="pt-BR" b="1" dirty="0" smtClean="0">
                <a:solidFill>
                  <a:schemeClr val="bg1"/>
                </a:solidFill>
              </a:rPr>
              <a:t>profundo, cheio de mal,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È este mundo, Ó Rei divinal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Só Tua força pode manter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Santo e puro, na graça, meu ser,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Sempre seguro, com fé e poder.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/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Mestre </a:t>
            </a:r>
            <a:r>
              <a:rPr lang="pt-BR" b="1" dirty="0" smtClean="0">
                <a:solidFill>
                  <a:schemeClr val="bg1"/>
                </a:solidFill>
              </a:rPr>
              <a:t>Piedoso, com Tua mão,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Faze perfeito o meu coração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Santo, adoro em te servir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Sempre voltado aos bens do porvir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Mestre amado, desejo te ouvir.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Cristo meu Mestre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Mais perto</dc:title>
  <dc:creator>mary</dc:creator>
  <cp:lastModifiedBy>mary</cp:lastModifiedBy>
  <cp:revision>5</cp:revision>
  <dcterms:created xsi:type="dcterms:W3CDTF">2019-02-01T17:25:42Z</dcterms:created>
  <dcterms:modified xsi:type="dcterms:W3CDTF">2019-02-01T19:16:00Z</dcterms:modified>
</cp:coreProperties>
</file>