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29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7AD89-317C-4CD5-8AD7-1B14384C2DA8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8E3D0-096B-48AD-9109-062A488EA1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Old, Old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te-me a velha, velha histó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056784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Conte-me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história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6624736" cy="604867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Conte-me a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história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Das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coisas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invisíveis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Alto,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e Sua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Jesus e Seu Amor.                                                       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Conte me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história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simplicidade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Como se fosse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criança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cansada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indefesa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contaminada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Coro               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Conte-me </a:t>
            </a:r>
            <a:r>
              <a:rPr lang="en-US" sz="1600" b="1" dirty="0" smtClean="0">
                <a:solidFill>
                  <a:srgbClr val="FF0000"/>
                </a:solidFill>
              </a:rPr>
              <a:t>a  </a:t>
            </a:r>
            <a:r>
              <a:rPr lang="en-US" sz="1600" b="1" dirty="0" err="1" smtClean="0">
                <a:solidFill>
                  <a:srgbClr val="FF0000"/>
                </a:solidFill>
              </a:rPr>
              <a:t>velha</a:t>
            </a:r>
            <a:r>
              <a:rPr lang="en-US" sz="1600" b="1" dirty="0" smtClean="0">
                <a:solidFill>
                  <a:srgbClr val="FF0000"/>
                </a:solidFill>
              </a:rPr>
              <a:t>,  </a:t>
            </a:r>
            <a:r>
              <a:rPr lang="en-US" sz="1600" b="1" dirty="0" err="1" smtClean="0">
                <a:solidFill>
                  <a:srgbClr val="FF0000"/>
                </a:solidFill>
              </a:rPr>
              <a:t>velha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história</a:t>
            </a:r>
            <a:r>
              <a:rPr lang="en-US" sz="1600" b="1" dirty="0" smtClean="0">
                <a:solidFill>
                  <a:srgbClr val="FF0000"/>
                </a:solidFill>
              </a:rPr>
              <a:t>, Conte-me a  </a:t>
            </a:r>
            <a:r>
              <a:rPr lang="en-US" sz="1600" b="1" dirty="0" err="1" smtClean="0">
                <a:solidFill>
                  <a:srgbClr val="FF0000"/>
                </a:solidFill>
              </a:rPr>
              <a:t>velha</a:t>
            </a:r>
            <a:r>
              <a:rPr lang="en-US" sz="1600" b="1" dirty="0" smtClean="0">
                <a:solidFill>
                  <a:srgbClr val="FF0000"/>
                </a:solidFill>
              </a:rPr>
              <a:t>,  </a:t>
            </a:r>
            <a:r>
              <a:rPr lang="en-US" sz="1600" b="1" dirty="0" err="1" smtClean="0">
                <a:solidFill>
                  <a:srgbClr val="FF0000"/>
                </a:solidFill>
              </a:rPr>
              <a:t>velha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história</a:t>
            </a:r>
            <a:r>
              <a:rPr lang="en-US" sz="16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smtClean="0">
                <a:solidFill>
                  <a:srgbClr val="FF0000"/>
                </a:solidFill>
              </a:rPr>
              <a:t>Conte-me </a:t>
            </a:r>
            <a:r>
              <a:rPr lang="en-US" sz="1600" b="1" dirty="0" smtClean="0">
                <a:solidFill>
                  <a:srgbClr val="FF0000"/>
                </a:solidFill>
              </a:rPr>
              <a:t>a  </a:t>
            </a:r>
            <a:r>
              <a:rPr lang="en-US" sz="1600" b="1" dirty="0" err="1" smtClean="0">
                <a:solidFill>
                  <a:srgbClr val="FF0000"/>
                </a:solidFill>
              </a:rPr>
              <a:t>velha</a:t>
            </a:r>
            <a:r>
              <a:rPr lang="en-US" sz="1600" b="1" dirty="0" smtClean="0">
                <a:solidFill>
                  <a:srgbClr val="FF0000"/>
                </a:solidFill>
              </a:rPr>
              <a:t>,  </a:t>
            </a:r>
            <a:r>
              <a:rPr lang="en-US" sz="1600" b="1" dirty="0" err="1" smtClean="0">
                <a:solidFill>
                  <a:srgbClr val="FF0000"/>
                </a:solidFill>
              </a:rPr>
              <a:t>velha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história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pt-BR" sz="1600" b="1" dirty="0" smtClean="0">
                <a:solidFill>
                  <a:srgbClr val="FF0000"/>
                </a:solidFill>
              </a:rPr>
              <a:t>De Jesus e Seu Amor.</a:t>
            </a:r>
          </a:p>
          <a:p>
            <a:pPr algn="l"/>
            <a:endParaRPr lang="pt-BR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Conte-me a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história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devagar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Para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entender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Maravilhosa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Redenção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Remédio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Deus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Conte-me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história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muitas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vezes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esqueço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tão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orvalho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manhã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existe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meio-dia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Conte-me a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história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suavemente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Com tons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sérios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graves;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Conte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a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história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Se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você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realmente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quiser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ser,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qualquer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tempo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trilação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consolador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Conte-me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história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você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tem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motivo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custando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muito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Quiser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nascer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coração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Conte-me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história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“Jesus Cristo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sermos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completos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225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Conte-me a velha, velha história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 me a velha</dc:title>
  <dc:creator>mary</dc:creator>
  <cp:lastModifiedBy>mary</cp:lastModifiedBy>
  <cp:revision>23</cp:revision>
  <dcterms:created xsi:type="dcterms:W3CDTF">2019-02-15T01:21:55Z</dcterms:created>
  <dcterms:modified xsi:type="dcterms:W3CDTF">2019-02-16T18:03:31Z</dcterms:modified>
</cp:coreProperties>
</file>