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D2C8F-4881-438C-8711-920C66F8E14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2BA8-B9CF-4AB8-808E-E425AB4FB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vas de Bênçã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320480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Chuvas</a:t>
            </a:r>
            <a:r>
              <a:rPr lang="en-US" b="1" dirty="0" smtClean="0"/>
              <a:t> de </a:t>
            </a:r>
            <a:r>
              <a:rPr lang="en-US" b="1" dirty="0" err="1" smtClean="0"/>
              <a:t>Bênçãos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2808312" cy="5688632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Chuvas de bênçãos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teremos   Pelas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promessas de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Deus;  Tempos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trazendo   Chuvas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bênçãos dos céus.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smtClean="0">
                <a:solidFill>
                  <a:srgbClr val="FF0000"/>
                </a:solidFill>
              </a:rPr>
              <a:t>Coro                                              Chuvas </a:t>
            </a:r>
            <a:r>
              <a:rPr lang="pt-BR" sz="1600" b="1" dirty="0" smtClean="0">
                <a:solidFill>
                  <a:srgbClr val="FF0000"/>
                </a:solidFill>
              </a:rPr>
              <a:t>de </a:t>
            </a:r>
            <a:r>
              <a:rPr lang="pt-BR" sz="1600" b="1" dirty="0" smtClean="0">
                <a:solidFill>
                  <a:srgbClr val="FF0000"/>
                </a:solidFill>
              </a:rPr>
              <a:t>bênçãos,                   Chuvas </a:t>
            </a:r>
            <a:r>
              <a:rPr lang="pt-BR" sz="1600" b="1" dirty="0" smtClean="0">
                <a:solidFill>
                  <a:srgbClr val="FF0000"/>
                </a:solidFill>
              </a:rPr>
              <a:t>de bênçãos dos </a:t>
            </a:r>
            <a:r>
              <a:rPr lang="pt-BR" sz="1600" b="1" dirty="0" smtClean="0">
                <a:solidFill>
                  <a:srgbClr val="FF0000"/>
                </a:solidFill>
              </a:rPr>
              <a:t>céus! Tantas </a:t>
            </a:r>
            <a:r>
              <a:rPr lang="pt-BR" sz="1600" b="1" dirty="0" smtClean="0">
                <a:solidFill>
                  <a:srgbClr val="FF0000"/>
                </a:solidFill>
              </a:rPr>
              <a:t>nós já </a:t>
            </a:r>
            <a:r>
              <a:rPr lang="pt-BR" sz="1600" b="1" dirty="0" smtClean="0">
                <a:solidFill>
                  <a:srgbClr val="FF0000"/>
                </a:solidFill>
              </a:rPr>
              <a:t>recebemos, Outras </a:t>
            </a:r>
            <a:r>
              <a:rPr lang="pt-BR" sz="1600" b="1" dirty="0" smtClean="0">
                <a:solidFill>
                  <a:srgbClr val="FF0000"/>
                </a:solidFill>
              </a:rPr>
              <a:t>rogamos a Deus!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Chuvas de bênçãos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teremos,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Senhor nos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virão.          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pecadores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indignos              Graças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céus obterão.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Chuvas de bênçãos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teremos, Manda-nos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pois, ó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Senhor. Dá-nos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gozo 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frutos         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teus ensinos de amor!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Chuvas de bênçãos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teremos, Chuvas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mandadas 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céus, Bênçãos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todos 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crentes, Bênçãos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nosso bom Deus.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Chuvas de Bênçãos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Chuvas de Bênçãos </dc:title>
  <dc:creator>mary</dc:creator>
  <cp:lastModifiedBy>mary</cp:lastModifiedBy>
  <cp:revision>4</cp:revision>
  <dcterms:created xsi:type="dcterms:W3CDTF">2019-02-22T21:10:48Z</dcterms:created>
  <dcterms:modified xsi:type="dcterms:W3CDTF">2019-02-23T15:04:04Z</dcterms:modified>
</cp:coreProperties>
</file>