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A1888-EB38-4827-A947-10BA2366F0DD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A393-B101-4B65-B03C-468BA652B6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llas Palabras de V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Bellas</a:t>
            </a:r>
            <a:r>
              <a:rPr lang="en-US" b="1" dirty="0" smtClean="0"/>
              <a:t> </a:t>
            </a:r>
            <a:r>
              <a:rPr lang="en-US" b="1" dirty="0" err="1" smtClean="0"/>
              <a:t>Palabras</a:t>
            </a:r>
            <a:r>
              <a:rPr lang="en-US" b="1" dirty="0" smtClean="0"/>
              <a:t> de Vida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896544" cy="513995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cantádmelas otra vez,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bellas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palabras de vida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Hallo en ellas mi gozo y luz,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Bellas palabras de vida.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 de luz y vida; son sostén y guía.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i="1" dirty="0" smtClean="0">
                <a:solidFill>
                  <a:srgbClr val="FF0000"/>
                </a:solidFill>
              </a:rPr>
              <a:t>¡Qué bellas son! ¡Qué bellas son!</a:t>
            </a:r>
            <a:br>
              <a:rPr lang="es-ES" sz="1800" b="1" i="1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Bellas palabras de vida.</a:t>
            </a:r>
            <a:br>
              <a:rPr lang="es-ES" sz="1800" b="1" i="1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¡Qué bellas son! ¡Qué bellas son!</a:t>
            </a:r>
            <a:br>
              <a:rPr lang="es-ES" sz="1800" b="1" i="1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Bellas palabras de vida.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Jesucristo a todos da, bellas palabras de vida;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escúchalas, pecador, bellas palabras de vida.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Bondadoso te salva, y al cielo te llama.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Grato el cántico sonará: bellas palabras de vida;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pecados perdonará, bellas palabras de vida.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Sí, de luz y vida; son sostén y guía.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Bellas Palabras de Vida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Bellas Palabras de Vida</dc:title>
  <dc:creator>mary</dc:creator>
  <cp:lastModifiedBy>mary</cp:lastModifiedBy>
  <cp:revision>8</cp:revision>
  <dcterms:created xsi:type="dcterms:W3CDTF">2019-02-20T13:24:57Z</dcterms:created>
  <dcterms:modified xsi:type="dcterms:W3CDTF">2019-02-21T17:07:29Z</dcterms:modified>
</cp:coreProperties>
</file>