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7" d="100"/>
          <a:sy n="77" d="100"/>
        </p:scale>
        <p:origin x="-1493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B2AE6-02E3-486A-B5A9-0713D514EA2D}" type="datetimeFigureOut">
              <a:rPr lang="en-US" smtClean="0"/>
              <a:pPr/>
              <a:t>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0E1EB-82ED-4203-9245-DD390C955D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B2AE6-02E3-486A-B5A9-0713D514EA2D}" type="datetimeFigureOut">
              <a:rPr lang="en-US" smtClean="0"/>
              <a:pPr/>
              <a:t>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0E1EB-82ED-4203-9245-DD390C955D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B2AE6-02E3-486A-B5A9-0713D514EA2D}" type="datetimeFigureOut">
              <a:rPr lang="en-US" smtClean="0"/>
              <a:pPr/>
              <a:t>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0E1EB-82ED-4203-9245-DD390C955D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B2AE6-02E3-486A-B5A9-0713D514EA2D}" type="datetimeFigureOut">
              <a:rPr lang="en-US" smtClean="0"/>
              <a:pPr/>
              <a:t>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0E1EB-82ED-4203-9245-DD390C955D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B2AE6-02E3-486A-B5A9-0713D514EA2D}" type="datetimeFigureOut">
              <a:rPr lang="en-US" smtClean="0"/>
              <a:pPr/>
              <a:t>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0E1EB-82ED-4203-9245-DD390C955D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B2AE6-02E3-486A-B5A9-0713D514EA2D}" type="datetimeFigureOut">
              <a:rPr lang="en-US" smtClean="0"/>
              <a:pPr/>
              <a:t>2/7/2019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0E1EB-82ED-4203-9245-DD390C955D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B2AE6-02E3-486A-B5A9-0713D514EA2D}" type="datetimeFigureOut">
              <a:rPr lang="en-US" smtClean="0"/>
              <a:pPr/>
              <a:t>2/7/2019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0E1EB-82ED-4203-9245-DD390C955D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B2AE6-02E3-486A-B5A9-0713D514EA2D}" type="datetimeFigureOut">
              <a:rPr lang="en-US" smtClean="0"/>
              <a:pPr/>
              <a:t>2/7/2019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0E1EB-82ED-4203-9245-DD390C955D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B2AE6-02E3-486A-B5A9-0713D514EA2D}" type="datetimeFigureOut">
              <a:rPr lang="en-US" smtClean="0"/>
              <a:pPr/>
              <a:t>2/7/2019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0E1EB-82ED-4203-9245-DD390C955D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B2AE6-02E3-486A-B5A9-0713D514EA2D}" type="datetimeFigureOut">
              <a:rPr lang="en-US" smtClean="0"/>
              <a:pPr/>
              <a:t>2/7/2019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0E1EB-82ED-4203-9245-DD390C955D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B2AE6-02E3-486A-B5A9-0713D514EA2D}" type="datetimeFigureOut">
              <a:rPr lang="en-US" smtClean="0"/>
              <a:pPr/>
              <a:t>2/7/2019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0E1EB-82ED-4203-9245-DD390C955D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B2AE6-02E3-486A-B5A9-0713D514EA2D}" type="datetimeFigureOut">
              <a:rPr lang="en-US" smtClean="0"/>
              <a:pPr/>
              <a:t>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0E1EB-82ED-4203-9245-DD390C955D8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갈보리산 위에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g Krus na Lu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16632"/>
            <a:ext cx="4032448" cy="21602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Ang</a:t>
            </a:r>
            <a:r>
              <a:rPr lang="en-US" b="1" dirty="0" smtClean="0"/>
              <a:t> </a:t>
            </a:r>
            <a:r>
              <a:rPr lang="en-US" b="1" dirty="0" err="1" smtClean="0"/>
              <a:t>Krus</a:t>
            </a:r>
            <a:r>
              <a:rPr lang="en-US" b="1" dirty="0" smtClean="0"/>
              <a:t> </a:t>
            </a:r>
            <a:r>
              <a:rPr lang="en-US" b="1" dirty="0" err="1" smtClean="0"/>
              <a:t>na</a:t>
            </a:r>
            <a:r>
              <a:rPr lang="en-US" b="1" dirty="0" smtClean="0"/>
              <a:t> </a:t>
            </a:r>
            <a:r>
              <a:rPr lang="en-US" b="1" dirty="0" err="1" smtClean="0"/>
              <a:t>Luma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332656"/>
            <a:ext cx="4608512" cy="568863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burol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no’ng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ay may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Sagisag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dusa’t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pagkutya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tinatangi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               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du’n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nagpamalas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                                                                               </a:t>
            </a:r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pag-asa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ko’y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lumang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krus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Pagka’t</a:t>
            </a:r>
            <a:r>
              <a:rPr lang="en-US" sz="1800" b="1" dirty="0" smtClean="0">
                <a:solidFill>
                  <a:srgbClr val="FF0000"/>
                </a:solidFill>
              </a:rPr>
              <a:t> dun </a:t>
            </a:r>
            <a:r>
              <a:rPr lang="en-US" sz="1800" b="1" dirty="0" err="1" smtClean="0">
                <a:solidFill>
                  <a:srgbClr val="FF0000"/>
                </a:solidFill>
              </a:rPr>
              <a:t>sala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ko’y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natapos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At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langit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pansamo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ko’y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krus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Ni Jesus; </a:t>
            </a:r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Katwiran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D’yos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Kayamanang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tinuturing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Kordero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noon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Kalbaryo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bumahid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bighaning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nakamamangha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 noon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umagos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nagpawalang-sala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‘king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sasampalataya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Babatahin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pangungutya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 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Darating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kukunin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                             Ni Jesus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lul’walahatiin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20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Ang Krus na Luma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Ang Krus na Luma </dc:title>
  <dc:creator>mary</dc:creator>
  <cp:lastModifiedBy>mary</cp:lastModifiedBy>
  <cp:revision>22</cp:revision>
  <dcterms:created xsi:type="dcterms:W3CDTF">2019-02-06T19:29:31Z</dcterms:created>
  <dcterms:modified xsi:type="dcterms:W3CDTF">2019-02-07T20:05:06Z</dcterms:modified>
</cp:coreProperties>
</file>