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B85E-2149-4162-939D-C73EB845BC08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B46F4-27E8-42F7-BECE-4FFD216668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험한 십자가 능력 있네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Rude Cruz traz Vit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400600" cy="54868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Rude Cruz traz Vitória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764704"/>
            <a:ext cx="42484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Quando mãos suplicantes pediam</a:t>
            </a:r>
            <a:br>
              <a:rPr lang="pt-BR" b="1" dirty="0" smtClean="0"/>
            </a:br>
            <a:r>
              <a:rPr lang="pt-BR" b="1" dirty="0" smtClean="0"/>
              <a:t>Outras mãos que as pudessem guiar,</a:t>
            </a:r>
            <a:br>
              <a:rPr lang="pt-BR" b="1" dirty="0" smtClean="0"/>
            </a:br>
            <a:r>
              <a:rPr lang="pt-BR" b="1" dirty="0" smtClean="0"/>
              <a:t>Receberam a toque seguro</a:t>
            </a:r>
            <a:br>
              <a:rPr lang="pt-BR" b="1" dirty="0" smtClean="0"/>
            </a:br>
            <a:r>
              <a:rPr lang="pt-BR" b="1" dirty="0" smtClean="0"/>
              <a:t>Destas maõs perfuradas na cruz.</a:t>
            </a:r>
            <a:br>
              <a:rPr lang="pt-BR" b="1" dirty="0" smtClean="0"/>
            </a:br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Pois a cruz, rude cruz, traz vitória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A qualquer coração sofredor;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Vou louvar para sempre meu mestre,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Pois a cruz hoje é tudo pra mim!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b="1" dirty="0" smtClean="0"/>
          </a:p>
          <a:p>
            <a:r>
              <a:rPr lang="pt-BR" b="1" dirty="0" smtClean="0"/>
              <a:t>Outros pés,indecisos cansados,</a:t>
            </a:r>
            <a:br>
              <a:rPr lang="pt-BR" b="1" dirty="0" smtClean="0"/>
            </a:br>
            <a:r>
              <a:rPr lang="pt-BR" b="1" dirty="0" smtClean="0"/>
              <a:t>Caminhavam sem onde ir</a:t>
            </a:r>
            <a:br>
              <a:rPr lang="pt-BR" b="1" dirty="0" smtClean="0"/>
            </a:br>
            <a:r>
              <a:rPr lang="pt-BR" b="1" dirty="0" smtClean="0"/>
              <a:t>Mas os pés que já foram pregados,</a:t>
            </a:r>
            <a:br>
              <a:rPr lang="pt-BR" b="1" dirty="0" smtClean="0"/>
            </a:br>
            <a:r>
              <a:rPr lang="pt-BR" b="1" dirty="0" smtClean="0"/>
              <a:t>Lhes mostraram o caminho do amor.</a:t>
            </a:r>
            <a:br>
              <a:rPr lang="pt-BR" b="1" dirty="0" smtClean="0"/>
            </a:br>
            <a:endParaRPr lang="pt-BR" b="1" dirty="0" smtClean="0"/>
          </a:p>
          <a:p>
            <a:r>
              <a:rPr lang="pt-BR" b="1" dirty="0" smtClean="0"/>
              <a:t>E quando todos os amigos se forem,</a:t>
            </a:r>
            <a:br>
              <a:rPr lang="pt-BR" b="1" dirty="0" smtClean="0"/>
            </a:br>
            <a:r>
              <a:rPr lang="pt-BR" b="1" dirty="0" smtClean="0"/>
              <a:t>Quando a morte chegar para mim,</a:t>
            </a:r>
            <a:br>
              <a:rPr lang="pt-BR" b="1" dirty="0" smtClean="0"/>
            </a:br>
            <a:r>
              <a:rPr lang="pt-BR" b="1" dirty="0" smtClean="0"/>
              <a:t>Eu confiarei em um mestre pregado,</a:t>
            </a:r>
            <a:br>
              <a:rPr lang="pt-BR" b="1" dirty="0" smtClean="0"/>
            </a:br>
            <a:r>
              <a:rPr lang="pt-BR" b="1" dirty="0" smtClean="0"/>
              <a:t>Que morreu,mas enfim ressurgiu!</a:t>
            </a:r>
            <a:br>
              <a:rPr lang="pt-BR" b="1" dirty="0" smtClean="0"/>
            </a:br>
            <a:r>
              <a:rPr lang="pt-BR" b="1" dirty="0" smtClean="0"/>
              <a:t>lhes mostraram o caminho do amor.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Rude Cruz traz Vitória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RUDE CRUZ TRAZ VITÓRIA</dc:title>
  <dc:creator>mary</dc:creator>
  <cp:lastModifiedBy>mary</cp:lastModifiedBy>
  <cp:revision>4</cp:revision>
  <dcterms:created xsi:type="dcterms:W3CDTF">2019-02-05T16:21:29Z</dcterms:created>
  <dcterms:modified xsi:type="dcterms:W3CDTF">2019-02-05T16:42:33Z</dcterms:modified>
</cp:coreProperties>
</file>