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B1E1-0641-41D6-B94C-A81BE069301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23730-8400-453E-B9D2-245A45405F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B1E1-0641-41D6-B94C-A81BE069301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23730-8400-453E-B9D2-245A45405F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B1E1-0641-41D6-B94C-A81BE069301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23730-8400-453E-B9D2-245A45405F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B1E1-0641-41D6-B94C-A81BE069301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23730-8400-453E-B9D2-245A45405F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B1E1-0641-41D6-B94C-A81BE069301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23730-8400-453E-B9D2-245A45405F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B1E1-0641-41D6-B94C-A81BE069301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23730-8400-453E-B9D2-245A45405F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B1E1-0641-41D6-B94C-A81BE069301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23730-8400-453E-B9D2-245A45405F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B1E1-0641-41D6-B94C-A81BE069301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23730-8400-453E-B9D2-245A45405F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B1E1-0641-41D6-B94C-A81BE069301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23730-8400-453E-B9D2-245A45405F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B1E1-0641-41D6-B94C-A81BE069301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23730-8400-453E-B9D2-245A45405F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FB1E1-0641-41D6-B94C-A81BE069301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23730-8400-453E-B9D2-245A45405F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FB1E1-0641-41D6-B94C-A81BE069301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23730-8400-453E-B9D2-245A45405F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eathe on Me, Breath of God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願主向我吹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332656"/>
            <a:ext cx="3240360" cy="43447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願主向我吹氣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484784"/>
            <a:ext cx="4248472" cy="4536504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願主向我吹氣，使我得新生命，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使我能愛我主所愛，行主所要我行。</a:t>
            </a: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願主向我吹氣，直到我心清潔，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使我心意與主合一，遵行主旨不懈。</a:t>
            </a: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願主向我吹氣，使我全人成聖，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願我身心如火焚燒，為主發光發熱。</a:t>
            </a: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願主向我吹氣，賜我永遠生命，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使我永遠與主同在，永遠與主同行。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願主向我吹氣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願主向我吹氣</dc:title>
  <dc:creator>mary</dc:creator>
  <cp:lastModifiedBy>mary</cp:lastModifiedBy>
  <cp:revision>3</cp:revision>
  <dcterms:created xsi:type="dcterms:W3CDTF">2019-01-29T15:20:35Z</dcterms:created>
  <dcterms:modified xsi:type="dcterms:W3CDTF">2019-01-29T17:01:33Z</dcterms:modified>
</cp:coreProperties>
</file>