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5260B-9228-4ED5-9A35-D663FF04C9A4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DA4B7-4052-4526-800C-6528140AAA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나의 영원하신 기업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靠近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260648"/>
            <a:ext cx="1872208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靠近主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392488" cy="525658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主是我永遠的福份，勝過朋友與生命，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在人生孤單旅程中， 懇求主與我同行。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靠近主，靠近主，靠近主，靠近主；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在人生孤單旅程中， 懇求主與我同行。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我不求世界的歡樂，也不求世界美名，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我願受任何的勞苦，祇求主與我同行。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靠近主，靠近主， 靠近主，靠近主；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我願受任何的勞苦，祇求主與我同行。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帶領我經黑暗幽谷，安然渡苦海危程，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當天上永生門大開， 願與主同進天庭。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靠近主，靠近主， 靠近主，靠近主。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當天上永生門大開， 願與主同進天庭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靠近主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靠近主</dc:title>
  <dc:creator>mary</dc:creator>
  <cp:lastModifiedBy>mary</cp:lastModifiedBy>
  <cp:revision>4</cp:revision>
  <dcterms:created xsi:type="dcterms:W3CDTF">2019-01-31T16:54:31Z</dcterms:created>
  <dcterms:modified xsi:type="dcterms:W3CDTF">2019-01-31T18:14:39Z</dcterms:modified>
</cp:coreProperties>
</file>