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1456C-F022-4B6B-B888-A23B46D26F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5AB4C-4F44-4B90-96E0-D1B85F224E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靠血洗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2232248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靠血洗淨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3600400" cy="612068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請問可曾信主倚寶血洗淨，                  可曾倚聖羔血洗乾淨？                            可曾倚靠救主得著新生命，                  可曾倚聖羔血洗乾淨？</a:t>
            </a: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                                                             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你總要倚寶血，倚寶血你方能洗乾淨！你的衣裳是否洗淨白如雪，                      你可曾倚寶血洗乾淨？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你願順從救主行這危險路，                       可曾倚聖羔血洗乾淨？                             可曾望主引導倚靠主保護，                  可曾倚聖羔血洗乾淨？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當新郎回來時你要穿何衣？                    總要倚聖羔血洗乾淨，                          聖徒被接升天你願否同進？                 總要倚聖羔血洗乾淨。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往日污穢衣裳今須全丟盡，                    總要倚聖羔血洗乾淨，                          曾有十架寶血為你白白流，                  總要倚聖羔血洗乾淨。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217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靠血洗淨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靠血洗淨</dc:title>
  <dc:creator>mary</dc:creator>
  <cp:lastModifiedBy>mary</cp:lastModifiedBy>
  <cp:revision>11</cp:revision>
  <dcterms:created xsi:type="dcterms:W3CDTF">2019-01-19T18:36:02Z</dcterms:created>
  <dcterms:modified xsi:type="dcterms:W3CDTF">2022-03-17T18:20:47Z</dcterms:modified>
</cp:coreProperties>
</file>