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4E01-C27C-4F5F-BB64-666E487D11A8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3D17B-3086-4031-BC9B-613A0752E4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4E01-C27C-4F5F-BB64-666E487D11A8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3D17B-3086-4031-BC9B-613A0752E4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4E01-C27C-4F5F-BB64-666E487D11A8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3D17B-3086-4031-BC9B-613A0752E4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4E01-C27C-4F5F-BB64-666E487D11A8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3D17B-3086-4031-BC9B-613A0752E4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4E01-C27C-4F5F-BB64-666E487D11A8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3D17B-3086-4031-BC9B-613A0752E4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4E01-C27C-4F5F-BB64-666E487D11A8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3D17B-3086-4031-BC9B-613A0752E4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4E01-C27C-4F5F-BB64-666E487D11A8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3D17B-3086-4031-BC9B-613A0752E4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4E01-C27C-4F5F-BB64-666E487D11A8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3D17B-3086-4031-BC9B-613A0752E4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4E01-C27C-4F5F-BB64-666E487D11A8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3D17B-3086-4031-BC9B-613A0752E4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4E01-C27C-4F5F-BB64-666E487D11A8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3D17B-3086-4031-BC9B-613A0752E4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4E01-C27C-4F5F-BB64-666E487D11A8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3D17B-3086-4031-BC9B-613A0752E4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C4E01-C27C-4F5F-BB64-666E487D11A8}" type="datetimeFigureOut">
              <a:rPr lang="en-US" smtClean="0"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3D17B-3086-4031-BC9B-613A0752E48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Jesus, lover of my soul.pn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，愛我靈的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248472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耶穌，愛我靈的主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3816424" cy="5472608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耶穌愛我靈的主，容我投入祢懷中，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可畏暴雨夾狂風，波濤滾滾勢洶恟。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懇求主將我隱藏，直到風靜浪平穩；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使我安全無恐慌，至終接納我靈魂！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此外別無避難所，惟獨救主能保護，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莫撇棄我致孤單，仍舊安慰與扶助。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一切倚靠惟有主，一切幫助從主來；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可憐我身無蔭庇，願主恩翼常遮蓋。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救主恩惠極豐富，遮蓋我的眾罪污；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恩典浩大如江河，洗清我的眾罪過。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祢有生命的活水，竟願白白的賜給；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願在我心成泉源，湧流不止到永遠。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耶穌，愛我靈的主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耶穌，愛我靈的主</dc:title>
  <dc:creator>mary</dc:creator>
  <cp:lastModifiedBy>mary</cp:lastModifiedBy>
  <cp:revision>3</cp:revision>
  <dcterms:created xsi:type="dcterms:W3CDTF">2019-01-10T15:04:35Z</dcterms:created>
  <dcterms:modified xsi:type="dcterms:W3CDTF">2019-01-10T17:21:19Z</dcterms:modified>
</cp:coreProperties>
</file>