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5E431-26F1-48AC-A4CA-A278C22F3993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B21B-55B8-4ECF-815E-6ABF95EB02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の御子は今宵し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824536" cy="360040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神の御子は今宵しも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764704"/>
            <a:ext cx="2808312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神の御子は今宵しも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ベツレヘムに生まれたもう。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いざや友よ、もろもろに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急ぎゆきて 拝まずや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急ぎゆきて 拝まずや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おとめマリア母として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生まれししみどりごは、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まことの神、きみの君、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急ぎゆきて 拝まずや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急ぎゆきて 拝まずや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神に栄えあれかし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｣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と、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御使いらの声すなり、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地なる人もたたえつつ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急ぎゆきて 拝まずや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急ぎゆきて 拝まずや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とこしなえの御言葉は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今ぞ人と なりたもう。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待ち望みし 主の民よ、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おのが幸を 祝わずや 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おのが幸を 祝わずや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神の御子は今宵しも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神の御子は今宵しも </dc:title>
  <dc:creator>mary</dc:creator>
  <cp:lastModifiedBy>mary</cp:lastModifiedBy>
  <cp:revision>4</cp:revision>
  <dcterms:created xsi:type="dcterms:W3CDTF">2019-01-15T01:02:02Z</dcterms:created>
  <dcterms:modified xsi:type="dcterms:W3CDTF">2019-01-15T02:34:41Z</dcterms:modified>
</cp:coreProperties>
</file>