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27B7-5310-4107-8DE3-D63979A0417D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FC70-C106-41D1-8CCE-AF3D6BB4B3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時刻靠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27484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時刻靠主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539552" y="1052736"/>
            <a:ext cx="42484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我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平时当靠救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助  遇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患难求主救护</a:t>
            </a: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我信心虽还不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足  惟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要靠我主领路</a:t>
            </a:r>
          </a:p>
          <a:p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  <a:cs typeface="Arial" pitchFamily="34" charset="0"/>
              </a:rPr>
              <a:t>副</a:t>
            </a:r>
            <a:r>
              <a:rPr lang="zh-TW" altLang="en-US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  <a:cs typeface="Arial" pitchFamily="34" charset="0"/>
              </a:rPr>
              <a:t>歌</a:t>
            </a:r>
            <a:endParaRPr lang="en-US" altLang="zh-TW" b="1" dirty="0" smtClean="0">
              <a:solidFill>
                <a:srgbClr val="FF0000"/>
              </a:solidFill>
              <a:latin typeface="SimSun" pitchFamily="2" charset="-122"/>
              <a:ea typeface="SimSun" pitchFamily="2" charset="-122"/>
              <a:cs typeface="Arial" pitchFamily="34" charset="0"/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靠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耶稣度过今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世  靠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耶稣能行万事</a:t>
            </a:r>
          </a:p>
          <a:p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我不论走何险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路  惟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要信靠我救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主 阿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们  </a:t>
            </a:r>
          </a:p>
          <a:p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求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圣灵照亮我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心  叫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我心满得光明</a:t>
            </a: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求救主领我正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路  惟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靠我主保护</a:t>
            </a:r>
          </a:p>
          <a:p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路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平安当颂主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名  路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黑暗有主同行</a:t>
            </a: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求救主领我正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路  惟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要靠我主领路</a:t>
            </a:r>
          </a:p>
          <a:p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靠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耶稣度过今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世  靠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耶稣能行万事</a:t>
            </a:r>
          </a:p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我离世即往天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府  惟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要靠耶稣救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主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時刻靠主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時刻靠主</dc:title>
  <dc:creator>mary</dc:creator>
  <cp:lastModifiedBy>mary</cp:lastModifiedBy>
  <cp:revision>4</cp:revision>
  <dcterms:created xsi:type="dcterms:W3CDTF">2019-01-26T22:37:29Z</dcterms:created>
  <dcterms:modified xsi:type="dcterms:W3CDTF">2019-01-28T16:18:42Z</dcterms:modified>
</cp:coreProperties>
</file>