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43600-6EAE-45A5-A5FC-CA50D781AEAC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1CC76-F300-4C25-854D-ACAEA586B73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 I Want To Be A Christian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弟子となし給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600400" cy="476672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弟子となし給え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032448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弟子となし給え　わが主よ　わが主よ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弟子となし給え　わが主よ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心の底より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弟子となし給え　わが主よ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愛を増し給え　わが主よ　わが主よ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愛を増し給え　わが主よ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心の底より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愛を増し給え　わが主よ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きよくなし給え　わが主よ　わが主よ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きよくなし給え　わが主よ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心の底より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きよくなし給え　わが主よ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主をば倣いたし　わが主よ　わが主よ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主をば倣いたし　わが主よ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心の底より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主をば倣いたし　わが主よ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弟子となし給え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弟子となし給え</dc:title>
  <dc:creator>mary</dc:creator>
  <cp:lastModifiedBy>mary</cp:lastModifiedBy>
  <cp:revision>4</cp:revision>
  <dcterms:created xsi:type="dcterms:W3CDTF">2019-01-24T16:48:24Z</dcterms:created>
  <dcterms:modified xsi:type="dcterms:W3CDTF">2019-01-24T18:17:30Z</dcterms:modified>
</cp:coreProperties>
</file>