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76BF1-08A1-4AF0-B6FD-3FB26DA474EA}" type="datetimeFigureOut">
              <a:rPr lang="en-US" smtClean="0"/>
              <a:pPr/>
              <a:t>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C468-32DB-4DC9-84B9-71AD31458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76BF1-08A1-4AF0-B6FD-3FB26DA474EA}" type="datetimeFigureOut">
              <a:rPr lang="en-US" smtClean="0"/>
              <a:pPr/>
              <a:t>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C468-32DB-4DC9-84B9-71AD31458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76BF1-08A1-4AF0-B6FD-3FB26DA474EA}" type="datetimeFigureOut">
              <a:rPr lang="en-US" smtClean="0"/>
              <a:pPr/>
              <a:t>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C468-32DB-4DC9-84B9-71AD31458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76BF1-08A1-4AF0-B6FD-3FB26DA474EA}" type="datetimeFigureOut">
              <a:rPr lang="en-US" smtClean="0"/>
              <a:pPr/>
              <a:t>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C468-32DB-4DC9-84B9-71AD31458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76BF1-08A1-4AF0-B6FD-3FB26DA474EA}" type="datetimeFigureOut">
              <a:rPr lang="en-US" smtClean="0"/>
              <a:pPr/>
              <a:t>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C468-32DB-4DC9-84B9-71AD31458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76BF1-08A1-4AF0-B6FD-3FB26DA474EA}" type="datetimeFigureOut">
              <a:rPr lang="en-US" smtClean="0"/>
              <a:pPr/>
              <a:t>1/3/2019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C468-32DB-4DC9-84B9-71AD31458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76BF1-08A1-4AF0-B6FD-3FB26DA474EA}" type="datetimeFigureOut">
              <a:rPr lang="en-US" smtClean="0"/>
              <a:pPr/>
              <a:t>1/3/2019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C468-32DB-4DC9-84B9-71AD31458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76BF1-08A1-4AF0-B6FD-3FB26DA474EA}" type="datetimeFigureOut">
              <a:rPr lang="en-US" smtClean="0"/>
              <a:pPr/>
              <a:t>1/3/2019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C468-32DB-4DC9-84B9-71AD31458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76BF1-08A1-4AF0-B6FD-3FB26DA474EA}" type="datetimeFigureOut">
              <a:rPr lang="en-US" smtClean="0"/>
              <a:pPr/>
              <a:t>1/3/2019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C468-32DB-4DC9-84B9-71AD31458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76BF1-08A1-4AF0-B6FD-3FB26DA474EA}" type="datetimeFigureOut">
              <a:rPr lang="en-US" smtClean="0"/>
              <a:pPr/>
              <a:t>1/3/2019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C468-32DB-4DC9-84B9-71AD31458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76BF1-08A1-4AF0-B6FD-3FB26DA474EA}" type="datetimeFigureOut">
              <a:rPr lang="en-US" smtClean="0"/>
              <a:pPr/>
              <a:t>1/3/2019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C468-32DB-4DC9-84B9-71AD31458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6BF1-08A1-4AF0-B6FD-3FB26DA474EA}" type="datetimeFigureOut">
              <a:rPr lang="en-US" smtClean="0"/>
              <a:pPr/>
              <a:t>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5C468-32DB-4DC9-84B9-71AD314585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or the beauty of the Earth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大地の美しさゆえに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608512" cy="506487"/>
          </a:xfrm>
        </p:spPr>
        <p:txBody>
          <a:bodyPr>
            <a:normAutofit fontScale="90000"/>
          </a:bodyPr>
          <a:lstStyle/>
          <a:p>
            <a:r>
              <a:rPr lang="ja-JP" altLang="en-US"/>
              <a:t>大地の美しさゆえに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3888432" cy="5760640"/>
          </a:xfrm>
        </p:spPr>
        <p:txBody>
          <a:bodyPr>
            <a:noAutofit/>
          </a:bodyPr>
          <a:lstStyle/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大地の美しさゆえに    大空の美しさゆえに 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生誕から、私たちを  包み続ける愛ゆえに </a:t>
            </a:r>
          </a:p>
          <a:p>
            <a:pPr algn="l"/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altLang="ja-JP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Refrain</a:t>
            </a:r>
            <a:endParaRPr lang="ja-JP" altLang="en-US" sz="1600" b="1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万物の主よ、御身に我等は捧げる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この喜ばしき讃歌を。 </a:t>
            </a: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一刻一刻の美しさゆえに   昼の、夜の、 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丘の、谷の、木々の花々の、 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太陽、月、輝く星の美しさのゆえに 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　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人類の愛という喜びの種ゆえに 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兄弟、姉妹、親と子、 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この世の友だち、天国の友だちの、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優しく穏やかな思いゆえに </a:t>
            </a: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人類に惜しみなく与えられた 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御身の完全なる恩恵に 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人間と神の恩寵に 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地上の花、天国のつぼみに 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118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大地の美しさゆえに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美しき地と</dc:title>
  <dc:creator>mary</dc:creator>
  <cp:lastModifiedBy>mary</cp:lastModifiedBy>
  <cp:revision>10</cp:revision>
  <dcterms:created xsi:type="dcterms:W3CDTF">2019-01-03T17:06:47Z</dcterms:created>
  <dcterms:modified xsi:type="dcterms:W3CDTF">2019-01-03T19:04:03Z</dcterms:modified>
</cp:coreProperties>
</file>