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A5AD-8C2F-4B4E-BEE5-EBBF34DB6DF1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37CE7-5283-48AB-A8C6-DE9C25627F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날개 밑 내가 편안히 쉬네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翅膀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404664"/>
            <a:ext cx="2232248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主翅膀下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6336704" cy="4824536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稳隐藏在祂大能翅膀下，狂风暴雨攻击我也不怕；</a:t>
            </a:r>
            <a:b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魔鬼虽用计要夺去我灵魂，但我藏主里他无隙可进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副歌</a:t>
            </a:r>
            <a:br>
              <a:rPr lang="zh-CN" altLang="en-US" sz="2000" b="1" dirty="0" smtClean="0">
                <a:solidFill>
                  <a:srgbClr val="FF0000"/>
                </a:solidFill>
              </a:rPr>
            </a:br>
            <a:r>
              <a:rPr lang="zh-CN" altLang="en-US" sz="2000" b="1" dirty="0" smtClean="0">
                <a:solidFill>
                  <a:srgbClr val="FF0000"/>
                </a:solidFill>
              </a:rPr>
              <a:t>安稳隐藏主翅膀下，谁能使我脱离主爱？</a:t>
            </a:r>
            <a:br>
              <a:rPr lang="zh-CN" altLang="en-US" sz="2000" b="1" dirty="0" smtClean="0">
                <a:solidFill>
                  <a:srgbClr val="FF0000"/>
                </a:solidFill>
              </a:rPr>
            </a:br>
            <a:r>
              <a:rPr lang="zh-CN" altLang="en-US" sz="2000" b="1" dirty="0" smtClean="0">
                <a:solidFill>
                  <a:srgbClr val="FF0000"/>
                </a:solidFill>
              </a:rPr>
              <a:t>世界末期虽常有患难，但主翅膀下有平安。</a:t>
            </a:r>
          </a:p>
          <a:p>
            <a:pPr algn="l"/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稳隐藏在祂大能翅膀下，何等温暖何等柔和周密！</a:t>
            </a:r>
            <a:b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当敌攻击我无处可得帮助，但在祂荫庇下必无一失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稳隐藏在祂大能翅膀下，直到黑云过去青天复现；</a:t>
            </a:r>
            <a:b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那时祂展翼带我飞上天庭，见父荣面称颂主爱无限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主翅膀下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主翅膀下</dc:title>
  <dc:creator>mary</dc:creator>
  <cp:lastModifiedBy>mary</cp:lastModifiedBy>
  <cp:revision>6</cp:revision>
  <dcterms:created xsi:type="dcterms:W3CDTF">2019-01-29T18:12:42Z</dcterms:created>
  <dcterms:modified xsi:type="dcterms:W3CDTF">2019-01-30T15:51:03Z</dcterms:modified>
</cp:coreProperties>
</file>