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22216-8624-44AC-9DB4-33075AD1D7AA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588F-941F-431C-9367-2F75DC211A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22216-8624-44AC-9DB4-33075AD1D7AA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588F-941F-431C-9367-2F75DC211A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22216-8624-44AC-9DB4-33075AD1D7AA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588F-941F-431C-9367-2F75DC211A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22216-8624-44AC-9DB4-33075AD1D7AA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588F-941F-431C-9367-2F75DC211A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22216-8624-44AC-9DB4-33075AD1D7AA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588F-941F-431C-9367-2F75DC211A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22216-8624-44AC-9DB4-33075AD1D7AA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588F-941F-431C-9367-2F75DC211A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22216-8624-44AC-9DB4-33075AD1D7AA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588F-941F-431C-9367-2F75DC211A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22216-8624-44AC-9DB4-33075AD1D7AA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588F-941F-431C-9367-2F75DC211A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22216-8624-44AC-9DB4-33075AD1D7AA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588F-941F-431C-9367-2F75DC211A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22216-8624-44AC-9DB4-33075AD1D7AA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588F-941F-431C-9367-2F75DC211A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22216-8624-44AC-9DB4-33075AD1D7AA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588F-941F-431C-9367-2F75DC211A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22216-8624-44AC-9DB4-33075AD1D7AA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D588F-941F-431C-9367-2F75DC211AB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ll creatures of our God and King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主手所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3848" y="188640"/>
            <a:ext cx="2448272" cy="434479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主手所造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764704"/>
            <a:ext cx="6768752" cy="5832648"/>
          </a:xfrm>
        </p:spPr>
        <p:txBody>
          <a:bodyPr>
            <a:norm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主手所造萬象生靈，同發聲音讚美真神，哈利路亞！哈利路亞！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溫柔明月，光耀日輪，狂風、密雲、清晨、黃昏。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ln w="317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副歌</a:t>
            </a:r>
            <a:endParaRPr lang="zh-TW" alt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讚美真神！讚美真神！哈利路亞！哈利路亞！哈利路亞！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清清河水長流不竭，熊熊烈火供人光熱，哈利路亞！哈利路亞！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大地高山無盡寶藏，滋生萬物，花草芬芳。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萬物讚美造物主宰，都當謙卑向主敬拜，哈利路亞！哈利路亞！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讚美聖父、聖子、聖靈，同聲讚美三一真神。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讚美一神萬福之源，天下生靈都當頌言，哈利路亞！哈利路亞！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天上萬君讚美主名，同心讚美父、子、聖靈，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221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主手所造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主手所造</dc:title>
  <dc:creator>mary</dc:creator>
  <cp:lastModifiedBy>mary</cp:lastModifiedBy>
  <cp:revision>5</cp:revision>
  <dcterms:created xsi:type="dcterms:W3CDTF">2019-01-04T20:19:05Z</dcterms:created>
  <dcterms:modified xsi:type="dcterms:W3CDTF">2019-01-04T22:11:07Z</dcterms:modified>
</cp:coreProperties>
</file>