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DEC2C-3172-418D-B7CA-B53F0AF6F62E}" type="datetimeFigureOut">
              <a:rPr lang="en-US" smtClean="0"/>
              <a:pPr/>
              <a:t>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3C63F-76D5-487A-A466-DEA22A88FA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堪配頌揚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736304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主堪配頌揚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25352"/>
            <a:ext cx="6480720" cy="499593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望世間明媚地界，幻變星空闊無涯；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微妙愛見於嬰孩，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滋養眾生愛浩大，締造善美盡和諧。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願載歌盡獻心聲：主堪配頌揚尊稱！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/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念每分鐘存鉅細，上主恩光照無遺；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崇傲嶺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峭幽谷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，綠野蒼翠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花香四飄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；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天朗氣清暖日耀，夜來明月像瓊瑤。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願載歌盡獻心聲：主堪配頌揚尊稱！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/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上帝厚愛人共證：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主賜美麗溫情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似海親恩世上詠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信守終身佳偶命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/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朋友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生死之交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，赤膽忠誠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見信望愛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；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生老至死愛未靜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愛澤蒼生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、破舊十架釀濃情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恩愛滔滔我和應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！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願載歌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齊和唱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盡獻心聲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歡呼感恩共慶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：主堪配頌揚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恩主堪配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尊稱！ 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/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上帝完全又善美，美哉恩福遍大地！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人獲賜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天恩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肖主心腸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我內心深印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， 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天國美境建地上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啊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，永恆完美讓人嚐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啊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！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願載歌盡獻心聲：主堪配頌揚尊稱！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主堪配頌揚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擁戴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尊敬！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主堪配頌揚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主堪配頌揚</dc:title>
  <dc:creator>mary</dc:creator>
  <cp:lastModifiedBy>mary</cp:lastModifiedBy>
  <cp:revision>6</cp:revision>
  <dcterms:created xsi:type="dcterms:W3CDTF">2019-01-03T15:11:18Z</dcterms:created>
  <dcterms:modified xsi:type="dcterms:W3CDTF">2019-01-03T19:03:30Z</dcterms:modified>
</cp:coreProperties>
</file>